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6" r:id="rId8"/>
    <p:sldId id="265" r:id="rId9"/>
    <p:sldId id="267" r:id="rId10"/>
    <p:sldId id="269" r:id="rId11"/>
    <p:sldId id="268" r:id="rId12"/>
    <p:sldId id="275" r:id="rId13"/>
    <p:sldId id="273" r:id="rId14"/>
    <p:sldId id="277" r:id="rId15"/>
    <p:sldId id="274" r:id="rId16"/>
    <p:sldId id="276" r:id="rId17"/>
    <p:sldId id="279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8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0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0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5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54BA0-5D71-8443-9EDC-6E6E90A76C86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1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CE208-B881-DE40-9146-22CE352EE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1" y="851517"/>
            <a:ext cx="3928849" cy="2991416"/>
          </a:xfrm>
        </p:spPr>
        <p:txBody>
          <a:bodyPr anchor="b">
            <a:normAutofit/>
          </a:bodyPr>
          <a:lstStyle/>
          <a:p>
            <a:pPr algn="l"/>
            <a:r>
              <a:rPr lang="en-US" sz="4700"/>
              <a:t>Métodos probabilísticos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5F350-FC4D-3444-891F-26607072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572" y="3842932"/>
            <a:ext cx="3751428" cy="2163551"/>
          </a:xfrm>
        </p:spPr>
        <p:txBody>
          <a:bodyPr anchor="t">
            <a:normAutofit/>
          </a:bodyPr>
          <a:lstStyle/>
          <a:p>
            <a:pPr algn="l"/>
            <a:r>
              <a:rPr lang="en-US" dirty="0" err="1"/>
              <a:t>Hernán</a:t>
            </a:r>
            <a:r>
              <a:rPr lang="en-US" dirty="0"/>
              <a:t> Vázquez Miranda</a:t>
            </a:r>
          </a:p>
          <a:p>
            <a:pPr algn="l"/>
            <a:r>
              <a:rPr lang="en-US" dirty="0" err="1"/>
              <a:t>Sistemática</a:t>
            </a:r>
            <a:r>
              <a:rPr lang="en-US" dirty="0"/>
              <a:t> I – 2020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851518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FE935-3CBC-EA43-99C0-7D6B7BEEC2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627" y="2150473"/>
            <a:ext cx="2413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3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97ED30B-9B67-C64F-8284-A5459DEAC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21" y="5181600"/>
            <a:ext cx="1676400" cy="1676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BC75C6D-11F4-EE44-9E0C-2F40B286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453" y="271268"/>
            <a:ext cx="7960783" cy="58086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evolutivos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sustitución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DNA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82D568-0AC9-CA41-B220-7943EB2D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84" y="1110772"/>
            <a:ext cx="5250275" cy="1550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F20C6D-FA29-BE43-B66A-1C9B2253678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3" y="1431213"/>
            <a:ext cx="1841500" cy="302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E8F9CD-B9EF-9743-89DA-2241E0048A9F}"/>
              </a:ext>
            </a:extLst>
          </p:cNvPr>
          <p:cNvSpPr txBox="1"/>
          <p:nvPr/>
        </p:nvSpPr>
        <p:spPr>
          <a:xfrm>
            <a:off x="2705736" y="2942513"/>
            <a:ext cx="434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complejo</a:t>
            </a:r>
            <a:r>
              <a:rPr lang="en-US" dirty="0"/>
              <a:t> </a:t>
            </a:r>
            <a:r>
              <a:rPr lang="en-US" dirty="0" err="1"/>
              <a:t>asumen</a:t>
            </a:r>
            <a:r>
              <a:rPr lang="en-US" dirty="0"/>
              <a:t> que la </a:t>
            </a:r>
            <a:r>
              <a:rPr lang="en-US" dirty="0" err="1"/>
              <a:t>frecuencia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base no es </a:t>
            </a:r>
            <a:r>
              <a:rPr lang="en-US" dirty="0" err="1"/>
              <a:t>igual</a:t>
            </a:r>
            <a:endParaRPr lang="en-US" dirty="0"/>
          </a:p>
          <a:p>
            <a:pPr algn="ctr"/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≠ 0.25 c/u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4B5D9A-BA98-964C-A757-82F82C55AFA6}"/>
              </a:ext>
            </a:extLst>
          </p:cNvPr>
          <p:cNvSpPr txBox="1"/>
          <p:nvPr/>
        </p:nvSpPr>
        <p:spPr>
          <a:xfrm>
            <a:off x="2858814" y="3986523"/>
            <a:ext cx="4078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General de </a:t>
            </a:r>
            <a:r>
              <a:rPr lang="en-US" sz="2000" dirty="0" err="1"/>
              <a:t>Tiempo</a:t>
            </a:r>
            <a:r>
              <a:rPr lang="en-US" sz="2000" dirty="0"/>
              <a:t> Reversible </a:t>
            </a:r>
          </a:p>
          <a:p>
            <a:pPr algn="ctr"/>
            <a:r>
              <a:rPr lang="en-US" sz="2000" dirty="0"/>
              <a:t>(GTR) = </a:t>
            </a:r>
            <a:r>
              <a:rPr lang="en-US" sz="2000" dirty="0">
                <a:latin typeface="Symbol" pitchFamily="2" charset="2"/>
              </a:rPr>
              <a:t>a, </a:t>
            </a:r>
            <a:r>
              <a:rPr lang="en-US" sz="2000" dirty="0">
                <a:solidFill>
                  <a:srgbClr val="00B0F0"/>
                </a:solidFill>
                <a:latin typeface="Symbol" pitchFamily="2" charset="2"/>
              </a:rPr>
              <a:t>g, </a:t>
            </a:r>
            <a:r>
              <a:rPr lang="en-US" sz="2000" dirty="0">
                <a:solidFill>
                  <a:srgbClr val="FF0000"/>
                </a:solidFill>
                <a:latin typeface="Symbol" pitchFamily="2" charset="2"/>
              </a:rPr>
              <a:t>b, </a:t>
            </a:r>
            <a:r>
              <a:rPr lang="en-US" sz="2000" dirty="0">
                <a:solidFill>
                  <a:srgbClr val="FFC000"/>
                </a:solidFill>
                <a:latin typeface="Symbol" pitchFamily="2" charset="2"/>
              </a:rPr>
              <a:t>d, </a:t>
            </a:r>
            <a:r>
              <a:rPr lang="en-US" sz="2000" dirty="0">
                <a:solidFill>
                  <a:srgbClr val="92D050"/>
                </a:solidFill>
                <a:latin typeface="Symbol" pitchFamily="2" charset="2"/>
              </a:rPr>
              <a:t>e, </a:t>
            </a:r>
            <a:r>
              <a:rPr lang="en-US" sz="2000" dirty="0">
                <a:solidFill>
                  <a:srgbClr val="C00000"/>
                </a:solidFill>
                <a:latin typeface="Symbol" pitchFamily="2" charset="2"/>
              </a:rPr>
              <a:t>h</a:t>
            </a:r>
            <a:endParaRPr lang="en-US" sz="2000" dirty="0">
              <a:solidFill>
                <a:srgbClr val="00B0F0"/>
              </a:solidFill>
              <a:latin typeface="Symbol" pitchFamily="2" charset="2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9BA718-1666-0840-9148-95BF955A563A}"/>
              </a:ext>
            </a:extLst>
          </p:cNvPr>
          <p:cNvGrpSpPr/>
          <p:nvPr/>
        </p:nvGrpSpPr>
        <p:grpSpPr>
          <a:xfrm>
            <a:off x="3897529" y="4697900"/>
            <a:ext cx="1810192" cy="1835025"/>
            <a:chOff x="4844633" y="4162310"/>
            <a:chExt cx="1810192" cy="183502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FA3624-ECE1-B44B-8531-ED1A6C43C3C5}"/>
                </a:ext>
              </a:extLst>
            </p:cNvPr>
            <p:cNvSpPr txBox="1"/>
            <p:nvPr/>
          </p:nvSpPr>
          <p:spPr>
            <a:xfrm>
              <a:off x="4889085" y="4189505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141A8B-6323-9A4A-9F30-A04418D533A7}"/>
                </a:ext>
              </a:extLst>
            </p:cNvPr>
            <p:cNvSpPr txBox="1"/>
            <p:nvPr/>
          </p:nvSpPr>
          <p:spPr>
            <a:xfrm>
              <a:off x="6181859" y="4189504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F2DEF6-113F-3246-B5A7-39430E875C2A}"/>
                </a:ext>
              </a:extLst>
            </p:cNvPr>
            <p:cNvSpPr txBox="1"/>
            <p:nvPr/>
          </p:nvSpPr>
          <p:spPr>
            <a:xfrm>
              <a:off x="4889085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6573D2-1B0F-7A4C-8F7A-3DF56453F301}"/>
                </a:ext>
              </a:extLst>
            </p:cNvPr>
            <p:cNvSpPr txBox="1"/>
            <p:nvPr/>
          </p:nvSpPr>
          <p:spPr>
            <a:xfrm>
              <a:off x="6181859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20D82E-6CAF-D64F-9D13-6CE53AAF5D9B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flipV="1">
              <a:off x="5362051" y="4512670"/>
              <a:ext cx="819808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E1D9AFB-BE68-B64E-86C4-E1A5E229267D}"/>
                </a:ext>
              </a:extLst>
            </p:cNvPr>
            <p:cNvCxnSpPr/>
            <p:nvPr/>
          </p:nvCxnSpPr>
          <p:spPr>
            <a:xfrm flipV="1">
              <a:off x="5325441" y="5672615"/>
              <a:ext cx="819808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745B526-B6D1-4A41-AF5B-C7DF439E0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925" y="4725211"/>
              <a:ext cx="5643" cy="6893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B4CB534-84DB-3B4F-87C6-6587B97D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5301" y="4747952"/>
              <a:ext cx="5643" cy="68938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50DAA4-F913-B54E-AED4-4C98DEF1F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051" y="4747952"/>
              <a:ext cx="819808" cy="741556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A270D66-1766-144E-BDD5-4016D4A9B9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2051" y="4718194"/>
              <a:ext cx="819808" cy="771314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16E559-79D3-C340-BCB9-FCBAE6F361C9}"/>
                </a:ext>
              </a:extLst>
            </p:cNvPr>
            <p:cNvSpPr txBox="1"/>
            <p:nvPr/>
          </p:nvSpPr>
          <p:spPr>
            <a:xfrm>
              <a:off x="5618152" y="4162310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E9D4F3-BFCD-1443-8A10-50F74A659117}"/>
                </a:ext>
              </a:extLst>
            </p:cNvPr>
            <p:cNvSpPr txBox="1"/>
            <p:nvPr/>
          </p:nvSpPr>
          <p:spPr>
            <a:xfrm>
              <a:off x="5389923" y="4846104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Symbol" pitchFamily="2" charset="2"/>
                </a:rPr>
                <a:t>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C862FFB-6EDF-C642-9919-1DFA4BB2D686}"/>
                </a:ext>
              </a:extLst>
            </p:cNvPr>
            <p:cNvSpPr txBox="1"/>
            <p:nvPr/>
          </p:nvSpPr>
          <p:spPr>
            <a:xfrm>
              <a:off x="5885241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92D050"/>
                  </a:solidFill>
                  <a:latin typeface="Symbol" pitchFamily="2" charset="2"/>
                </a:rPr>
                <a:t>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C7E5C5-A306-B54B-A6A2-A29103662B0C}"/>
                </a:ext>
              </a:extLst>
            </p:cNvPr>
            <p:cNvSpPr txBox="1"/>
            <p:nvPr/>
          </p:nvSpPr>
          <p:spPr>
            <a:xfrm>
              <a:off x="6363827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F0"/>
                  </a:solidFill>
                  <a:latin typeface="Symbol" pitchFamily="2" charset="2"/>
                </a:rPr>
                <a:t>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3116FF-68F0-D245-A0C6-32332735C86F}"/>
                </a:ext>
              </a:extLst>
            </p:cNvPr>
            <p:cNvSpPr txBox="1"/>
            <p:nvPr/>
          </p:nvSpPr>
          <p:spPr>
            <a:xfrm>
              <a:off x="5618152" y="559722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Symbol" pitchFamily="2" charset="2"/>
                </a:rPr>
                <a:t>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983421-9629-7C4C-9F13-56FBD04F3185}"/>
                </a:ext>
              </a:extLst>
            </p:cNvPr>
            <p:cNvSpPr txBox="1"/>
            <p:nvPr/>
          </p:nvSpPr>
          <p:spPr>
            <a:xfrm>
              <a:off x="4844633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70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BE473A-696B-054D-820C-20C122A58E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1770" y="126125"/>
            <a:ext cx="5508528" cy="3302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25B626-4A96-8744-8FDE-EA1E6BB76683}"/>
              </a:ext>
            </a:extLst>
          </p:cNvPr>
          <p:cNvSpPr txBox="1"/>
          <p:nvPr/>
        </p:nvSpPr>
        <p:spPr>
          <a:xfrm>
            <a:off x="231228" y="1608082"/>
            <a:ext cx="41515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P(t) = </a:t>
            </a:r>
            <a:r>
              <a:rPr lang="en-US" sz="3600" dirty="0" err="1">
                <a:solidFill>
                  <a:srgbClr val="FF0000"/>
                </a:solidFill>
              </a:rPr>
              <a:t>e</a:t>
            </a:r>
            <a:r>
              <a:rPr lang="en-US" sz="3600" baseline="30000" dirty="0" err="1">
                <a:solidFill>
                  <a:srgbClr val="FF0000"/>
                </a:solidFill>
                <a:latin typeface="Symbol" pitchFamily="2" charset="2"/>
              </a:rPr>
              <a:t>m</a:t>
            </a:r>
            <a:r>
              <a:rPr lang="en-US" sz="3600" baseline="30000" dirty="0">
                <a:solidFill>
                  <a:srgbClr val="FF0000"/>
                </a:solidFill>
                <a:latin typeface="Symbol" pitchFamily="2" charset="2"/>
              </a:rPr>
              <a:t>*</a:t>
            </a:r>
            <a:r>
              <a:rPr lang="en-US" sz="3600" baseline="30000" dirty="0">
                <a:solidFill>
                  <a:srgbClr val="FF0000"/>
                </a:solidFill>
              </a:rPr>
              <a:t>t</a:t>
            </a:r>
          </a:p>
          <a:p>
            <a:endParaRPr lang="en-US" sz="3600" baseline="300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  <a:latin typeface="Symbol" pitchFamily="2" charset="2"/>
              </a:rPr>
              <a:t>m*</a:t>
            </a:r>
            <a:r>
              <a:rPr lang="en-US" sz="3600" dirty="0">
                <a:solidFill>
                  <a:srgbClr val="FF0000"/>
                </a:solidFill>
              </a:rPr>
              <a:t>t -&gt; Q</a:t>
            </a:r>
          </a:p>
          <a:p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 err="1">
                <a:solidFill>
                  <a:srgbClr val="FF0000"/>
                </a:solidFill>
              </a:rPr>
              <a:t>tasa</a:t>
            </a:r>
            <a:r>
              <a:rPr lang="en-US" sz="2400" dirty="0">
                <a:solidFill>
                  <a:srgbClr val="FF0000"/>
                </a:solidFill>
              </a:rPr>
              <a:t> general de </a:t>
            </a:r>
            <a:r>
              <a:rPr lang="en-US" sz="2400" dirty="0" err="1">
                <a:solidFill>
                  <a:srgbClr val="FF0000"/>
                </a:solidFill>
              </a:rPr>
              <a:t>sustitución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 err="1">
                <a:solidFill>
                  <a:srgbClr val="FF0000"/>
                </a:solidFill>
              </a:rPr>
              <a:t>tasa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cada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tipo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sustitución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 err="1">
                <a:solidFill>
                  <a:srgbClr val="FF0000"/>
                </a:solidFill>
              </a:rPr>
              <a:t>frecuencia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cada</a:t>
            </a:r>
            <a:r>
              <a:rPr lang="en-US" sz="2400" dirty="0">
                <a:solidFill>
                  <a:srgbClr val="FF0000"/>
                </a:solidFill>
              </a:rPr>
              <a:t> base 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p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 err="1">
                <a:solidFill>
                  <a:srgbClr val="FF0000"/>
                </a:solidFill>
              </a:rPr>
              <a:t>tiempo</a:t>
            </a:r>
            <a:r>
              <a:rPr lang="en-US" sz="2400" dirty="0">
                <a:solidFill>
                  <a:srgbClr val="FF0000"/>
                </a:solidFill>
              </a:rPr>
              <a:t> t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P(t) = </a:t>
            </a:r>
            <a:r>
              <a:rPr lang="en-US" sz="3600" dirty="0" err="1">
                <a:solidFill>
                  <a:srgbClr val="FF0000"/>
                </a:solidFill>
              </a:rPr>
              <a:t>e</a:t>
            </a:r>
            <a:r>
              <a:rPr lang="en-US" sz="3600" baseline="30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600" baseline="30000" dirty="0">
                <a:solidFill>
                  <a:srgbClr val="FF0000"/>
                </a:solidFill>
                <a:latin typeface="Symbol" pitchFamily="2" charset="2"/>
              </a:rPr>
              <a:t>*</a:t>
            </a:r>
            <a:r>
              <a:rPr lang="en-US" sz="3600" baseline="30000" dirty="0">
                <a:solidFill>
                  <a:srgbClr val="FF0000"/>
                </a:solidFill>
              </a:rPr>
              <a:t>t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5B1EE3-130A-704A-9C95-8C9F71AE3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139" y="5092441"/>
            <a:ext cx="3704171" cy="611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6D97D-CA82-C544-BD7B-993C37AD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139" y="5803949"/>
            <a:ext cx="4629207" cy="851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346F5-710E-F444-B718-E6FD7C1E0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139" y="3496974"/>
            <a:ext cx="4261819" cy="14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08D13-C49B-C247-9782-08DDCE5D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89" y="3429000"/>
            <a:ext cx="4517547" cy="2818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5860F-18C1-C94D-9304-073B51074F7D}"/>
              </a:ext>
            </a:extLst>
          </p:cNvPr>
          <p:cNvSpPr txBox="1"/>
          <p:nvPr/>
        </p:nvSpPr>
        <p:spPr>
          <a:xfrm>
            <a:off x="231228" y="1177159"/>
            <a:ext cx="41515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P(t) = </a:t>
            </a:r>
            <a:r>
              <a:rPr lang="en-US" sz="3600" dirty="0" err="1">
                <a:solidFill>
                  <a:srgbClr val="FF0000"/>
                </a:solidFill>
              </a:rPr>
              <a:t>e</a:t>
            </a:r>
            <a:r>
              <a:rPr lang="en-US" sz="3600" baseline="30000" dirty="0" err="1">
                <a:solidFill>
                  <a:srgbClr val="FF0000"/>
                </a:solidFill>
                <a:latin typeface="Symbol" pitchFamily="2" charset="2"/>
              </a:rPr>
              <a:t>m</a:t>
            </a:r>
            <a:r>
              <a:rPr lang="en-US" sz="3600" baseline="30000" dirty="0">
                <a:solidFill>
                  <a:srgbClr val="FF0000"/>
                </a:solidFill>
                <a:latin typeface="Symbol" pitchFamily="2" charset="2"/>
              </a:rPr>
              <a:t>*</a:t>
            </a:r>
            <a:r>
              <a:rPr lang="en-US" sz="3600" baseline="30000" dirty="0">
                <a:solidFill>
                  <a:srgbClr val="FF0000"/>
                </a:solidFill>
              </a:rPr>
              <a:t>t</a:t>
            </a:r>
          </a:p>
          <a:p>
            <a:endParaRPr lang="en-US" sz="3600" baseline="300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  <a:latin typeface="Symbol" pitchFamily="2" charset="2"/>
              </a:rPr>
              <a:t>m*</a:t>
            </a:r>
            <a:r>
              <a:rPr lang="en-US" sz="3600" dirty="0">
                <a:solidFill>
                  <a:srgbClr val="FF0000"/>
                </a:solidFill>
              </a:rPr>
              <a:t>t -&gt; Q</a:t>
            </a:r>
          </a:p>
          <a:p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 err="1">
                <a:solidFill>
                  <a:srgbClr val="FF0000"/>
                </a:solidFill>
              </a:rPr>
              <a:t>tasa</a:t>
            </a:r>
            <a:r>
              <a:rPr lang="en-US" sz="2400" dirty="0">
                <a:solidFill>
                  <a:srgbClr val="FF0000"/>
                </a:solidFill>
              </a:rPr>
              <a:t> general de </a:t>
            </a:r>
            <a:r>
              <a:rPr lang="en-US" sz="2400" dirty="0" err="1">
                <a:solidFill>
                  <a:srgbClr val="FF0000"/>
                </a:solidFill>
              </a:rPr>
              <a:t>sustitución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 err="1">
                <a:solidFill>
                  <a:srgbClr val="FF0000"/>
                </a:solidFill>
              </a:rPr>
              <a:t>tasa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cada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tipo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sustitución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 err="1">
                <a:solidFill>
                  <a:srgbClr val="FF0000"/>
                </a:solidFill>
              </a:rPr>
              <a:t>frecuencia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cada</a:t>
            </a:r>
            <a:r>
              <a:rPr lang="en-US" sz="2400" dirty="0">
                <a:solidFill>
                  <a:srgbClr val="FF0000"/>
                </a:solidFill>
              </a:rPr>
              <a:t> base </a:t>
            </a:r>
            <a:r>
              <a:rPr lang="en-US" sz="2400" dirty="0">
                <a:solidFill>
                  <a:srgbClr val="FF0000"/>
                </a:solidFill>
                <a:latin typeface="Symbol" pitchFamily="2" charset="2"/>
              </a:rPr>
              <a:t>p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 err="1">
                <a:solidFill>
                  <a:srgbClr val="FF0000"/>
                </a:solidFill>
              </a:rPr>
              <a:t>tiempo</a:t>
            </a:r>
            <a:r>
              <a:rPr lang="en-US" sz="2400" dirty="0">
                <a:solidFill>
                  <a:srgbClr val="FF0000"/>
                </a:solidFill>
              </a:rPr>
              <a:t> t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P(t) = </a:t>
            </a:r>
            <a:r>
              <a:rPr lang="en-US" sz="3600" dirty="0" err="1">
                <a:solidFill>
                  <a:srgbClr val="FF0000"/>
                </a:solidFill>
              </a:rPr>
              <a:t>e</a:t>
            </a:r>
            <a:r>
              <a:rPr lang="en-US" sz="3600" baseline="30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600" baseline="30000" dirty="0">
                <a:solidFill>
                  <a:srgbClr val="FF0000"/>
                </a:solidFill>
                <a:latin typeface="Symbol" pitchFamily="2" charset="2"/>
              </a:rPr>
              <a:t>*</a:t>
            </a:r>
            <a:r>
              <a:rPr lang="en-US" sz="3600" baseline="30000" dirty="0">
                <a:solidFill>
                  <a:srgbClr val="FF0000"/>
                </a:solidFill>
              </a:rPr>
              <a:t>t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45265-3C7B-3341-8424-76AF162965E1}"/>
              </a:ext>
            </a:extLst>
          </p:cNvPr>
          <p:cNvSpPr txBox="1"/>
          <p:nvPr/>
        </p:nvSpPr>
        <p:spPr>
          <a:xfrm>
            <a:off x="6399849" y="185425"/>
            <a:ext cx="266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Jukes y Cantor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C76DD-109B-3941-9A5A-8723CBB6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6" y="843182"/>
            <a:ext cx="4517547" cy="2664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666C6-FBFD-B745-8802-D8454E14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83" y="4601752"/>
            <a:ext cx="3712800" cy="327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50D3D3-63DD-D040-A69E-BE8A114BDF2D}"/>
              </a:ext>
            </a:extLst>
          </p:cNvPr>
          <p:cNvGrpSpPr/>
          <p:nvPr/>
        </p:nvGrpSpPr>
        <p:grpSpPr>
          <a:xfrm>
            <a:off x="2184140" y="680904"/>
            <a:ext cx="1810192" cy="1835025"/>
            <a:chOff x="540274" y="4572002"/>
            <a:chExt cx="1810192" cy="18350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11C442E-074D-D24B-9B76-9B8F9EF89A9B}"/>
                </a:ext>
              </a:extLst>
            </p:cNvPr>
            <p:cNvGrpSpPr/>
            <p:nvPr/>
          </p:nvGrpSpPr>
          <p:grpSpPr>
            <a:xfrm>
              <a:off x="584726" y="4599196"/>
              <a:ext cx="1765740" cy="1806277"/>
              <a:chOff x="3426372" y="3821430"/>
              <a:chExt cx="1765740" cy="180627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5A9623-5E8B-174B-A4DD-4FF7B8A95A5C}"/>
                  </a:ext>
                </a:extLst>
              </p:cNvPr>
              <p:cNvSpPr txBox="1"/>
              <p:nvPr/>
            </p:nvSpPr>
            <p:spPr>
              <a:xfrm>
                <a:off x="3426372" y="3821431"/>
                <a:ext cx="472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45EC3C-8B4C-504B-9ADB-6700D7E9D64A}"/>
                  </a:ext>
                </a:extLst>
              </p:cNvPr>
              <p:cNvSpPr txBox="1"/>
              <p:nvPr/>
            </p:nvSpPr>
            <p:spPr>
              <a:xfrm>
                <a:off x="4719146" y="3821430"/>
                <a:ext cx="472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7030A0"/>
                    </a:solidFill>
                  </a:rPr>
                  <a:t>C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511D17-A37E-3847-A3F4-2185615D2831}"/>
                  </a:ext>
                </a:extLst>
              </p:cNvPr>
              <p:cNvSpPr txBox="1"/>
              <p:nvPr/>
            </p:nvSpPr>
            <p:spPr>
              <a:xfrm>
                <a:off x="3426372" y="4981376"/>
                <a:ext cx="472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B050"/>
                    </a:solidFill>
                  </a:rPr>
                  <a:t>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826B6-1CA0-CD40-A65F-9C63365C6EE7}"/>
                  </a:ext>
                </a:extLst>
              </p:cNvPr>
              <p:cNvSpPr txBox="1"/>
              <p:nvPr/>
            </p:nvSpPr>
            <p:spPr>
              <a:xfrm>
                <a:off x="4719146" y="4981376"/>
                <a:ext cx="472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C66AB15-518D-914B-A4EC-AECE15D09AF0}"/>
                  </a:ext>
                </a:extLst>
              </p:cNvPr>
              <p:cNvCxnSpPr>
                <a:stCxn id="17" idx="3"/>
                <a:endCxn id="18" idx="1"/>
              </p:cNvCxnSpPr>
              <p:nvPr/>
            </p:nvCxnSpPr>
            <p:spPr>
              <a:xfrm flipV="1">
                <a:off x="3899338" y="4144596"/>
                <a:ext cx="819808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F3B1519-ECC6-EC43-956D-5D7E3C956492}"/>
                  </a:ext>
                </a:extLst>
              </p:cNvPr>
              <p:cNvCxnSpPr/>
              <p:nvPr/>
            </p:nvCxnSpPr>
            <p:spPr>
              <a:xfrm flipV="1">
                <a:off x="3862728" y="5304541"/>
                <a:ext cx="819808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3510BB7-B9B2-114D-B5DF-A075AFD2E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212" y="4357137"/>
                <a:ext cx="5643" cy="6893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0747582-AB1E-4B4B-AB70-8BC1A52D0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588" y="4379878"/>
                <a:ext cx="5643" cy="6893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CD53559-AA8A-3444-BDAF-4C1E29F8B8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9338" y="4379878"/>
                <a:ext cx="819808" cy="741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1A0E9C3-54A9-EF45-9E6E-DE6A0D859A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9338" y="4350120"/>
                <a:ext cx="819808" cy="7713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49B455-395D-0640-9481-C0A8E10B1A8F}"/>
                </a:ext>
              </a:extLst>
            </p:cNvPr>
            <p:cNvSpPr txBox="1"/>
            <p:nvPr/>
          </p:nvSpPr>
          <p:spPr>
            <a:xfrm>
              <a:off x="1313793" y="4572002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8910DF-99F3-B34F-B355-730E3503DB7D}"/>
                </a:ext>
              </a:extLst>
            </p:cNvPr>
            <p:cNvSpPr txBox="1"/>
            <p:nvPr/>
          </p:nvSpPr>
          <p:spPr>
            <a:xfrm>
              <a:off x="1085564" y="5255796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26C82F-5076-7C4D-8291-B999A2E63A1D}"/>
                </a:ext>
              </a:extLst>
            </p:cNvPr>
            <p:cNvSpPr txBox="1"/>
            <p:nvPr/>
          </p:nvSpPr>
          <p:spPr>
            <a:xfrm>
              <a:off x="1580882" y="525525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CB2201-C76D-0744-858B-B0D696B53970}"/>
                </a:ext>
              </a:extLst>
            </p:cNvPr>
            <p:cNvSpPr txBox="1"/>
            <p:nvPr/>
          </p:nvSpPr>
          <p:spPr>
            <a:xfrm>
              <a:off x="2059468" y="525525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EE885-84CB-9441-8964-7045AB9AB1A8}"/>
                </a:ext>
              </a:extLst>
            </p:cNvPr>
            <p:cNvSpPr txBox="1"/>
            <p:nvPr/>
          </p:nvSpPr>
          <p:spPr>
            <a:xfrm>
              <a:off x="1313793" y="6006917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59A438-CA80-074E-A406-14C2EEFEB4CE}"/>
                </a:ext>
              </a:extLst>
            </p:cNvPr>
            <p:cNvSpPr txBox="1"/>
            <p:nvPr/>
          </p:nvSpPr>
          <p:spPr>
            <a:xfrm>
              <a:off x="540274" y="525525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E52CEF5-E1DB-BD42-AC10-B9D2F3B0026C}"/>
              </a:ext>
            </a:extLst>
          </p:cNvPr>
          <p:cNvSpPr txBox="1"/>
          <p:nvPr/>
        </p:nvSpPr>
        <p:spPr>
          <a:xfrm>
            <a:off x="1591337" y="275908"/>
            <a:ext cx="329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Jukes-Cantor (JC) = </a:t>
            </a:r>
            <a:r>
              <a:rPr lang="en-US" sz="2000" dirty="0">
                <a:latin typeface="Symbol" pitchFamily="2" charset="2"/>
              </a:rPr>
              <a:t>a = 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777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5BD2-FDC4-C344-AB55-6F8A9CA8BCF7}"/>
              </a:ext>
            </a:extLst>
          </p:cNvPr>
          <p:cNvSpPr txBox="1"/>
          <p:nvPr/>
        </p:nvSpPr>
        <p:spPr>
          <a:xfrm>
            <a:off x="2638096" y="1174848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GGG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latin typeface="Consolas"/>
                <a:cs typeface="Consolas"/>
              </a:rPr>
              <a:t>G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FF0000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5DCEA-3588-CD43-BA77-29F88E33DD1A}"/>
              </a:ext>
            </a:extLst>
          </p:cNvPr>
          <p:cNvSpPr txBox="1"/>
          <p:nvPr/>
        </p:nvSpPr>
        <p:spPr>
          <a:xfrm>
            <a:off x="283779" y="42046"/>
            <a:ext cx="8607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¿</a:t>
            </a:r>
            <a:r>
              <a:rPr lang="en-US" sz="2800" dirty="0" err="1"/>
              <a:t>Entonces</a:t>
            </a:r>
            <a:r>
              <a:rPr lang="en-US" sz="2800" dirty="0"/>
              <a:t> </a:t>
            </a:r>
            <a:r>
              <a:rPr lang="en-US" sz="2800" dirty="0" err="1"/>
              <a:t>ya</a:t>
            </a:r>
            <a:r>
              <a:rPr lang="en-US" sz="2800" dirty="0"/>
              <a:t> que </a:t>
            </a:r>
            <a:r>
              <a:rPr lang="en-US" sz="2800" dirty="0" err="1"/>
              <a:t>conocemos</a:t>
            </a:r>
            <a:r>
              <a:rPr lang="en-US" sz="2800" dirty="0"/>
              <a:t> los </a:t>
            </a:r>
            <a:r>
              <a:rPr lang="en-US" sz="2800" dirty="0" err="1"/>
              <a:t>modelos</a:t>
            </a:r>
            <a:r>
              <a:rPr lang="en-US" sz="2800" dirty="0"/>
              <a:t> de </a:t>
            </a:r>
            <a:r>
              <a:rPr lang="en-US" sz="2800" dirty="0" err="1"/>
              <a:t>sustitución</a:t>
            </a:r>
            <a:r>
              <a:rPr lang="en-US" sz="2800" dirty="0"/>
              <a:t> de DNA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7C291-E9AA-334E-A90C-BCF51D6998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25" y="2220457"/>
            <a:ext cx="495738" cy="411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F4A27-7ACA-4748-821F-E1BBC8AEB3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655" y="2145930"/>
            <a:ext cx="648138" cy="540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C7AA0-81C3-404A-A173-5DA11A25AA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19" y="3198475"/>
            <a:ext cx="770344" cy="4096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FAC48-CC99-574C-B26D-362957E9045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245" y="3183641"/>
            <a:ext cx="678445" cy="40962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6B4841-7432-DE4E-AE56-94EF7D6180F9}"/>
              </a:ext>
            </a:extLst>
          </p:cNvPr>
          <p:cNvCxnSpPr/>
          <p:nvPr/>
        </p:nvCxnSpPr>
        <p:spPr>
          <a:xfrm>
            <a:off x="998483" y="2726286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C56BDD-01B2-1B43-B1E0-BF0260D9EC8F}"/>
              </a:ext>
            </a:extLst>
          </p:cNvPr>
          <p:cNvCxnSpPr>
            <a:cxnSpLocks/>
          </p:cNvCxnSpPr>
          <p:nvPr/>
        </p:nvCxnSpPr>
        <p:spPr>
          <a:xfrm>
            <a:off x="1187669" y="2911366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7B6BFE-4E0A-724A-9625-B6FD5A61B257}"/>
              </a:ext>
            </a:extLst>
          </p:cNvPr>
          <p:cNvCxnSpPr>
            <a:cxnSpLocks/>
          </p:cNvCxnSpPr>
          <p:nvPr/>
        </p:nvCxnSpPr>
        <p:spPr>
          <a:xfrm flipH="1">
            <a:off x="1030013" y="2899706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E4D991-40FB-764B-BBB3-14FC499E86F2}"/>
              </a:ext>
            </a:extLst>
          </p:cNvPr>
          <p:cNvCxnSpPr>
            <a:cxnSpLocks/>
          </p:cNvCxnSpPr>
          <p:nvPr/>
        </p:nvCxnSpPr>
        <p:spPr>
          <a:xfrm flipH="1">
            <a:off x="1665889" y="2713714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FFB660-1339-3546-8FF0-B02E7274E63B}"/>
              </a:ext>
            </a:extLst>
          </p:cNvPr>
          <p:cNvCxnSpPr>
            <a:cxnSpLocks/>
          </p:cNvCxnSpPr>
          <p:nvPr/>
        </p:nvCxnSpPr>
        <p:spPr>
          <a:xfrm flipH="1" flipV="1">
            <a:off x="1660633" y="2911366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1A541D-0C37-B84B-8FE5-176B4BF60C6E}"/>
              </a:ext>
            </a:extLst>
          </p:cNvPr>
          <p:cNvGrpSpPr/>
          <p:nvPr/>
        </p:nvGrpSpPr>
        <p:grpSpPr>
          <a:xfrm>
            <a:off x="801660" y="2445135"/>
            <a:ext cx="1255017" cy="835149"/>
            <a:chOff x="801660" y="2445135"/>
            <a:chExt cx="1255017" cy="83514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D13F4B4-536E-4A4A-98CD-7F243DE08AF7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59A2FF-1285-EE44-9C77-EBD92C41159C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B7ECB26-CB50-9B4D-9B76-4953435F5BE8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723E3C-6AED-A148-9027-4F06327F4619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FC4844D-CD9E-1F49-AB30-E24E81811A52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85CB83-D439-5E48-B25D-CF4873D652D2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31A4FF71-D57F-B843-A2C6-7C1F1727A0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85" y="4142852"/>
            <a:ext cx="495738" cy="41123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9BC9A4-A439-5A4D-91BD-B407B6DD57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815" y="4068325"/>
            <a:ext cx="648138" cy="5401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E7151E-0BE9-594D-B134-3D96C164C6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79" y="5120870"/>
            <a:ext cx="770344" cy="4096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99F424E-E143-DD43-892D-597CB94B01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405" y="5106036"/>
            <a:ext cx="678445" cy="409627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591DEB-08CD-D549-9112-AC8064319968}"/>
              </a:ext>
            </a:extLst>
          </p:cNvPr>
          <p:cNvCxnSpPr/>
          <p:nvPr/>
        </p:nvCxnSpPr>
        <p:spPr>
          <a:xfrm>
            <a:off x="998643" y="4648681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D0D037F-6348-1149-888B-7847D0844B12}"/>
              </a:ext>
            </a:extLst>
          </p:cNvPr>
          <p:cNvCxnSpPr>
            <a:cxnSpLocks/>
          </p:cNvCxnSpPr>
          <p:nvPr/>
        </p:nvCxnSpPr>
        <p:spPr>
          <a:xfrm>
            <a:off x="1187829" y="4833761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4CB3A2-6A65-124C-857B-5E7E23295FB9}"/>
              </a:ext>
            </a:extLst>
          </p:cNvPr>
          <p:cNvCxnSpPr>
            <a:cxnSpLocks/>
          </p:cNvCxnSpPr>
          <p:nvPr/>
        </p:nvCxnSpPr>
        <p:spPr>
          <a:xfrm flipH="1">
            <a:off x="1030173" y="4822101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2FD4ED4-62F8-114C-A12D-D1CECF6DCD43}"/>
              </a:ext>
            </a:extLst>
          </p:cNvPr>
          <p:cNvCxnSpPr>
            <a:cxnSpLocks/>
          </p:cNvCxnSpPr>
          <p:nvPr/>
        </p:nvCxnSpPr>
        <p:spPr>
          <a:xfrm flipH="1">
            <a:off x="1666049" y="4636109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02BBF3-C03A-FF4B-964D-D21784DDCF75}"/>
              </a:ext>
            </a:extLst>
          </p:cNvPr>
          <p:cNvCxnSpPr>
            <a:cxnSpLocks/>
          </p:cNvCxnSpPr>
          <p:nvPr/>
        </p:nvCxnSpPr>
        <p:spPr>
          <a:xfrm flipH="1" flipV="1">
            <a:off x="1660793" y="4833761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DC2E39B-3DA8-8542-9183-D6F27729CD93}"/>
              </a:ext>
            </a:extLst>
          </p:cNvPr>
          <p:cNvGrpSpPr/>
          <p:nvPr/>
        </p:nvGrpSpPr>
        <p:grpSpPr>
          <a:xfrm>
            <a:off x="801820" y="4367530"/>
            <a:ext cx="1255017" cy="835149"/>
            <a:chOff x="801660" y="2445135"/>
            <a:chExt cx="1255017" cy="83514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0B6DEDB-ECB5-3844-8730-63E330F0219E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210F63-464F-D544-8FEB-EFE5A6B2F5D7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5EB4949-C89E-5148-A436-0BE8AB4D9626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676858F-0857-354A-94AF-60731CB1B5C2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B99034F-DD01-5249-911A-1873558D8259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5CBD7DD-3376-3042-BE82-732784C0E2F9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8ABC9A2-83FC-DE45-BB96-D52BBAB95CFA}"/>
              </a:ext>
            </a:extLst>
          </p:cNvPr>
          <p:cNvSpPr txBox="1"/>
          <p:nvPr/>
        </p:nvSpPr>
        <p:spPr>
          <a:xfrm>
            <a:off x="381619" y="1397876"/>
            <a:ext cx="16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Hipótesis</a:t>
            </a:r>
            <a:r>
              <a:rPr lang="en-US" dirty="0"/>
              <a:t> 1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E4C23DF-7BA5-D048-94D9-943EF446A7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491" y="2461367"/>
            <a:ext cx="495738" cy="41123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5262B0A-89BA-C84C-8D33-BCAD9D93F7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421" y="2386840"/>
            <a:ext cx="648138" cy="54011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3357A48-6FE7-9A4D-9E9C-109D71342E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85" y="3439385"/>
            <a:ext cx="770344" cy="40962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BA27885-D8F3-594A-90AF-988D2A2323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011" y="3424551"/>
            <a:ext cx="678445" cy="409627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D815EE-4908-E549-892B-7BEBFF5C7633}"/>
              </a:ext>
            </a:extLst>
          </p:cNvPr>
          <p:cNvCxnSpPr/>
          <p:nvPr/>
        </p:nvCxnSpPr>
        <p:spPr>
          <a:xfrm>
            <a:off x="3398249" y="2967196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DDDF9C3-3649-C848-BCD9-0E5503D12CDB}"/>
              </a:ext>
            </a:extLst>
          </p:cNvPr>
          <p:cNvCxnSpPr>
            <a:cxnSpLocks/>
          </p:cNvCxnSpPr>
          <p:nvPr/>
        </p:nvCxnSpPr>
        <p:spPr>
          <a:xfrm>
            <a:off x="3587435" y="3152276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D9A5FB7-826B-7642-AFE4-F00939F9A3DC}"/>
              </a:ext>
            </a:extLst>
          </p:cNvPr>
          <p:cNvCxnSpPr>
            <a:cxnSpLocks/>
          </p:cNvCxnSpPr>
          <p:nvPr/>
        </p:nvCxnSpPr>
        <p:spPr>
          <a:xfrm flipH="1">
            <a:off x="3429779" y="3140616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ED8241A-1CD9-B040-8961-A0E1D9293851}"/>
              </a:ext>
            </a:extLst>
          </p:cNvPr>
          <p:cNvCxnSpPr>
            <a:cxnSpLocks/>
          </p:cNvCxnSpPr>
          <p:nvPr/>
        </p:nvCxnSpPr>
        <p:spPr>
          <a:xfrm flipH="1">
            <a:off x="4065655" y="2954624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3F58C50-84E6-1F4F-93ED-84975F631F1C}"/>
              </a:ext>
            </a:extLst>
          </p:cNvPr>
          <p:cNvCxnSpPr>
            <a:cxnSpLocks/>
          </p:cNvCxnSpPr>
          <p:nvPr/>
        </p:nvCxnSpPr>
        <p:spPr>
          <a:xfrm flipH="1" flipV="1">
            <a:off x="4060399" y="3152276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23DC8F-24AA-A443-ADA3-343D783E8FD5}"/>
              </a:ext>
            </a:extLst>
          </p:cNvPr>
          <p:cNvGrpSpPr/>
          <p:nvPr/>
        </p:nvGrpSpPr>
        <p:grpSpPr>
          <a:xfrm>
            <a:off x="3201426" y="2686045"/>
            <a:ext cx="1255017" cy="835149"/>
            <a:chOff x="801660" y="2445135"/>
            <a:chExt cx="1255017" cy="8351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403C8C0-A6FB-944C-9FEF-2846E70A31CE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FBCF2C3-883D-664C-B7D5-248BC1C74387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9EB83C7-AD09-A546-A6F0-434FAA8F17B9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396CF38-3CE9-FF4D-A095-B02E0AD96BF2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FA832C5-71F2-3246-B751-83DB9841EF85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1763099-00F4-E842-9201-2397847F7407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8D29ABA7-53BC-EA4C-9011-F5DAAEC18D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714" y="4190502"/>
            <a:ext cx="495738" cy="41123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5CC6C20-88D8-F14E-A14C-FC5D1CFB49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644" y="4115975"/>
            <a:ext cx="648138" cy="54011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2401A434-9D69-1C49-8D5D-2A42338648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608" y="5168520"/>
            <a:ext cx="770344" cy="40962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FE0C45F-907D-5E47-A8A7-CF2FCD73E5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234" y="5153686"/>
            <a:ext cx="678445" cy="409627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FF1DBED-C1C2-A445-B778-8145740418CD}"/>
              </a:ext>
            </a:extLst>
          </p:cNvPr>
          <p:cNvCxnSpPr/>
          <p:nvPr/>
        </p:nvCxnSpPr>
        <p:spPr>
          <a:xfrm>
            <a:off x="3396472" y="4696331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B5A5982-C82F-7342-8587-0F3AB2D0BBEA}"/>
              </a:ext>
            </a:extLst>
          </p:cNvPr>
          <p:cNvCxnSpPr>
            <a:cxnSpLocks/>
          </p:cNvCxnSpPr>
          <p:nvPr/>
        </p:nvCxnSpPr>
        <p:spPr>
          <a:xfrm>
            <a:off x="3585658" y="4881411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B2F0CFD-9D02-A348-A533-75B1AF8EB2CC}"/>
              </a:ext>
            </a:extLst>
          </p:cNvPr>
          <p:cNvCxnSpPr>
            <a:cxnSpLocks/>
          </p:cNvCxnSpPr>
          <p:nvPr/>
        </p:nvCxnSpPr>
        <p:spPr>
          <a:xfrm flipH="1">
            <a:off x="3428002" y="4869751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464532A-CE79-5849-B66A-615BBBC51D68}"/>
              </a:ext>
            </a:extLst>
          </p:cNvPr>
          <p:cNvCxnSpPr>
            <a:cxnSpLocks/>
          </p:cNvCxnSpPr>
          <p:nvPr/>
        </p:nvCxnSpPr>
        <p:spPr>
          <a:xfrm flipH="1">
            <a:off x="4063878" y="4683759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120A073-B196-7047-BB71-FF18A887DA5C}"/>
              </a:ext>
            </a:extLst>
          </p:cNvPr>
          <p:cNvCxnSpPr>
            <a:cxnSpLocks/>
          </p:cNvCxnSpPr>
          <p:nvPr/>
        </p:nvCxnSpPr>
        <p:spPr>
          <a:xfrm flipH="1" flipV="1">
            <a:off x="4058622" y="4881411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73C980-D73C-0D4D-AAA9-71E9F273064D}"/>
              </a:ext>
            </a:extLst>
          </p:cNvPr>
          <p:cNvGrpSpPr/>
          <p:nvPr/>
        </p:nvGrpSpPr>
        <p:grpSpPr>
          <a:xfrm>
            <a:off x="3199649" y="4415180"/>
            <a:ext cx="1255017" cy="835149"/>
            <a:chOff x="801660" y="2445135"/>
            <a:chExt cx="1255017" cy="83514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F49D638-64AD-9648-B05B-97A5A4FB3F21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291415A-9E6B-BC47-9390-F384EE0E14E6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CF751BA-98B1-E44A-8351-8E43B047A187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0AA79F5-9BD1-2342-9A8B-58D727D77FA5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415DE60-99D7-1542-82CC-A115C0B5BDDC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onsolas"/>
                  <a:cs typeface="Consolas"/>
                </a:rPr>
                <a:t>C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1BADDE8-B3B4-F946-A883-8A0917076425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2999053-1D2E-F44E-9791-0F33E148F0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779" y="2522538"/>
            <a:ext cx="495738" cy="41123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07C852A-F383-334B-BFF5-A9325FE92C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709" y="2448011"/>
            <a:ext cx="648138" cy="54011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340CA4B-42CE-3741-9EDF-69F631A3DC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673" y="3500556"/>
            <a:ext cx="770344" cy="40962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110C0B9-DF16-4C4C-9DB8-4F9FDF4764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299" y="3485722"/>
            <a:ext cx="678445" cy="409627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BADE298-8596-9C4F-A86C-AFE557286A0B}"/>
              </a:ext>
            </a:extLst>
          </p:cNvPr>
          <p:cNvCxnSpPr/>
          <p:nvPr/>
        </p:nvCxnSpPr>
        <p:spPr>
          <a:xfrm>
            <a:off x="5933537" y="3028367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5052BBA-2517-9749-B5B8-B3F77DBF56AA}"/>
              </a:ext>
            </a:extLst>
          </p:cNvPr>
          <p:cNvCxnSpPr>
            <a:cxnSpLocks/>
          </p:cNvCxnSpPr>
          <p:nvPr/>
        </p:nvCxnSpPr>
        <p:spPr>
          <a:xfrm>
            <a:off x="6122723" y="3213447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9C7D19A-388B-A741-B9A0-D996164CD047}"/>
              </a:ext>
            </a:extLst>
          </p:cNvPr>
          <p:cNvCxnSpPr>
            <a:cxnSpLocks/>
          </p:cNvCxnSpPr>
          <p:nvPr/>
        </p:nvCxnSpPr>
        <p:spPr>
          <a:xfrm flipH="1">
            <a:off x="5965067" y="3201787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9D4451B-8497-B647-AEE2-FF757C358782}"/>
              </a:ext>
            </a:extLst>
          </p:cNvPr>
          <p:cNvCxnSpPr>
            <a:cxnSpLocks/>
          </p:cNvCxnSpPr>
          <p:nvPr/>
        </p:nvCxnSpPr>
        <p:spPr>
          <a:xfrm flipH="1">
            <a:off x="6600943" y="3015795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FD1AB54-9CF1-A942-B49D-BB10B037D67E}"/>
              </a:ext>
            </a:extLst>
          </p:cNvPr>
          <p:cNvCxnSpPr>
            <a:cxnSpLocks/>
          </p:cNvCxnSpPr>
          <p:nvPr/>
        </p:nvCxnSpPr>
        <p:spPr>
          <a:xfrm flipH="1" flipV="1">
            <a:off x="6595687" y="3213447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BD27EF0-1E49-1C4B-92AC-0D714926F8B1}"/>
              </a:ext>
            </a:extLst>
          </p:cNvPr>
          <p:cNvGrpSpPr/>
          <p:nvPr/>
        </p:nvGrpSpPr>
        <p:grpSpPr>
          <a:xfrm>
            <a:off x="5736714" y="2747216"/>
            <a:ext cx="1255017" cy="835149"/>
            <a:chOff x="801660" y="2445135"/>
            <a:chExt cx="1255017" cy="83514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1F5C2EE-4E79-BD42-8E2E-099DBB93A211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42C405F-CFEF-9447-B5CE-BA25A910D3F2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EE4A7C-2C10-764D-AE58-CD7785270E6A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8C1C895-578C-AF44-B2C6-CD8538E38344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3FD4F5F-8DA0-9E49-8123-797919EDC27D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Consolas"/>
                  <a:cs typeface="Consolas"/>
                </a:rPr>
                <a:t>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5AD8C84-65E3-C741-8014-C1F4A6FDA923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onsolas"/>
                  <a:cs typeface="Consolas"/>
                </a:rPr>
                <a:t>C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E58D26D-9883-AB4E-BEC7-5A91961516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193" y="4184755"/>
            <a:ext cx="495738" cy="41123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0C0506F-7102-EB49-877F-663CB96A3C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123" y="4110228"/>
            <a:ext cx="648138" cy="54011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6BEC199-E1CF-7848-A40F-81FF1B11EF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087" y="5162773"/>
            <a:ext cx="770344" cy="40962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DA764848-1262-A344-AB4B-820739CCB6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713" y="5147939"/>
            <a:ext cx="678445" cy="409627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B9BE453-C89F-FC4D-9090-A181DDB1D3E4}"/>
              </a:ext>
            </a:extLst>
          </p:cNvPr>
          <p:cNvCxnSpPr/>
          <p:nvPr/>
        </p:nvCxnSpPr>
        <p:spPr>
          <a:xfrm>
            <a:off x="5988951" y="4690584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21D94E4-A077-C449-8076-72EC5F729BDC}"/>
              </a:ext>
            </a:extLst>
          </p:cNvPr>
          <p:cNvCxnSpPr>
            <a:cxnSpLocks/>
          </p:cNvCxnSpPr>
          <p:nvPr/>
        </p:nvCxnSpPr>
        <p:spPr>
          <a:xfrm>
            <a:off x="6178137" y="4875664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F7C8D2C-0713-784B-AFF7-5C1919D857A8}"/>
              </a:ext>
            </a:extLst>
          </p:cNvPr>
          <p:cNvCxnSpPr>
            <a:cxnSpLocks/>
          </p:cNvCxnSpPr>
          <p:nvPr/>
        </p:nvCxnSpPr>
        <p:spPr>
          <a:xfrm flipH="1">
            <a:off x="6020481" y="4864004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D3B39A2-1164-1E4E-B9BF-7E89151EEA3F}"/>
              </a:ext>
            </a:extLst>
          </p:cNvPr>
          <p:cNvCxnSpPr>
            <a:cxnSpLocks/>
          </p:cNvCxnSpPr>
          <p:nvPr/>
        </p:nvCxnSpPr>
        <p:spPr>
          <a:xfrm flipH="1">
            <a:off x="6656357" y="4678012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C4F25D1-F2E6-6841-911D-9EFAC3703B46}"/>
              </a:ext>
            </a:extLst>
          </p:cNvPr>
          <p:cNvCxnSpPr>
            <a:cxnSpLocks/>
          </p:cNvCxnSpPr>
          <p:nvPr/>
        </p:nvCxnSpPr>
        <p:spPr>
          <a:xfrm flipH="1" flipV="1">
            <a:off x="6651101" y="4875664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37F2816-F27E-EC41-98BA-08E870FF35C4}"/>
              </a:ext>
            </a:extLst>
          </p:cNvPr>
          <p:cNvGrpSpPr/>
          <p:nvPr/>
        </p:nvGrpSpPr>
        <p:grpSpPr>
          <a:xfrm>
            <a:off x="5792128" y="4409433"/>
            <a:ext cx="1255017" cy="835149"/>
            <a:chOff x="801660" y="2445135"/>
            <a:chExt cx="1255017" cy="835149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EBFAC66-9DEB-A347-B414-2F30D7B8971A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05C1E39-615F-A744-A395-03C775964FA7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E687377-9133-A744-822F-981689B74F24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818EA4A-7CD0-F548-BD53-78DFAF002C51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8C3B8E7-842A-D24F-A268-06C369402E74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T</a:t>
              </a:r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67DC570-00E3-1A46-B49D-004AB3A4594F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Consolas"/>
                  <a:cs typeface="Consolas"/>
                </a:rPr>
                <a:t>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177D78BA-A288-F641-877A-DDDE93AA7283}"/>
              </a:ext>
            </a:extLst>
          </p:cNvPr>
          <p:cNvSpPr txBox="1"/>
          <p:nvPr/>
        </p:nvSpPr>
        <p:spPr>
          <a:xfrm>
            <a:off x="7404257" y="888432"/>
            <a:ext cx="1185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4</a:t>
            </a:r>
            <a:r>
              <a:rPr lang="en-US" sz="4000" baseline="30000" dirty="0"/>
              <a:t>n-1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7DC31B5-7E17-194E-875F-735509565594}"/>
              </a:ext>
            </a:extLst>
          </p:cNvPr>
          <p:cNvSpPr txBox="1"/>
          <p:nvPr/>
        </p:nvSpPr>
        <p:spPr>
          <a:xfrm>
            <a:off x="7815207" y="3576618"/>
            <a:ext cx="11854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64 </a:t>
            </a:r>
            <a:r>
              <a:rPr lang="en-US" sz="2400" dirty="0" err="1"/>
              <a:t>sumas</a:t>
            </a:r>
            <a:r>
              <a:rPr lang="en-US" sz="2400" baseline="30000" dirty="0"/>
              <a:t>*</a:t>
            </a:r>
          </a:p>
          <a:p>
            <a:endParaRPr lang="en-US" sz="2400" baseline="30000" dirty="0"/>
          </a:p>
          <a:p>
            <a:r>
              <a:rPr lang="en-US" sz="2400" baseline="30000" dirty="0"/>
              <a:t>10 </a:t>
            </a:r>
            <a:r>
              <a:rPr lang="en-US" sz="2400" baseline="30000" dirty="0" err="1"/>
              <a:t>caracteres</a:t>
            </a:r>
            <a:endParaRPr lang="en-US" sz="24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C73DB88-D55F-0D4E-92BD-DA29650D60C4}"/>
              </a:ext>
            </a:extLst>
          </p:cNvPr>
          <p:cNvSpPr txBox="1"/>
          <p:nvPr/>
        </p:nvSpPr>
        <p:spPr>
          <a:xfrm>
            <a:off x="1219148" y="3484650"/>
            <a:ext cx="44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6849F15-D7B4-AE41-AD3E-D9D4CF86E526}"/>
              </a:ext>
            </a:extLst>
          </p:cNvPr>
          <p:cNvSpPr txBox="1"/>
          <p:nvPr/>
        </p:nvSpPr>
        <p:spPr>
          <a:xfrm>
            <a:off x="1182413" y="5391656"/>
            <a:ext cx="44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95DA8B0-DBC7-0B4B-820D-532AC4E0CB11}"/>
              </a:ext>
            </a:extLst>
          </p:cNvPr>
          <p:cNvSpPr txBox="1"/>
          <p:nvPr/>
        </p:nvSpPr>
        <p:spPr>
          <a:xfrm>
            <a:off x="3588740" y="3422203"/>
            <a:ext cx="44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860D452-4E5B-974F-A3E9-C3616293A9B8}"/>
              </a:ext>
            </a:extLst>
          </p:cNvPr>
          <p:cNvSpPr txBox="1"/>
          <p:nvPr/>
        </p:nvSpPr>
        <p:spPr>
          <a:xfrm>
            <a:off x="3552005" y="5329209"/>
            <a:ext cx="44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1A8DCAD-9EA6-6D46-A743-64B5839645D3}"/>
              </a:ext>
            </a:extLst>
          </p:cNvPr>
          <p:cNvSpPr txBox="1"/>
          <p:nvPr/>
        </p:nvSpPr>
        <p:spPr>
          <a:xfrm>
            <a:off x="6157722" y="3417684"/>
            <a:ext cx="44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FFB7CCDA-13A8-D54D-8AD5-9320F890004B}"/>
              </a:ext>
            </a:extLst>
          </p:cNvPr>
          <p:cNvSpPr/>
          <p:nvPr/>
        </p:nvSpPr>
        <p:spPr>
          <a:xfrm>
            <a:off x="5129049" y="1242375"/>
            <a:ext cx="166604" cy="1059391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EBB5F19-FB06-2B47-A208-833FCBC9FDB3}"/>
              </a:ext>
            </a:extLst>
          </p:cNvPr>
          <p:cNvSpPr txBox="1"/>
          <p:nvPr/>
        </p:nvSpPr>
        <p:spPr>
          <a:xfrm>
            <a:off x="4978594" y="4422368"/>
            <a:ext cx="56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81D799-A912-584C-A4F8-A889C4284AE8}"/>
              </a:ext>
            </a:extLst>
          </p:cNvPr>
          <p:cNvSpPr/>
          <p:nvPr/>
        </p:nvSpPr>
        <p:spPr>
          <a:xfrm>
            <a:off x="105104" y="6249630"/>
            <a:ext cx="89863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ML= L(caracter1)*L(caracter2)* L(caracter3)* L(caracter4)* L(caracter5)* L(caracter6)* L(caracter7)* L(caracter8)* L(caracter9)* L(caracter10)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EA89DC-D0F9-194B-81E6-D62627E1BD59}"/>
              </a:ext>
            </a:extLst>
          </p:cNvPr>
          <p:cNvCxnSpPr>
            <a:stCxn id="139" idx="2"/>
          </p:cNvCxnSpPr>
          <p:nvPr/>
        </p:nvCxnSpPr>
        <p:spPr>
          <a:xfrm>
            <a:off x="7996992" y="1596318"/>
            <a:ext cx="32911" cy="2011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6B731CF-1D32-934E-A565-2966B4D057F1}"/>
              </a:ext>
            </a:extLst>
          </p:cNvPr>
          <p:cNvCxnSpPr>
            <a:cxnSpLocks/>
          </p:cNvCxnSpPr>
          <p:nvPr/>
        </p:nvCxnSpPr>
        <p:spPr>
          <a:xfrm flipH="1">
            <a:off x="4852679" y="5391656"/>
            <a:ext cx="3410466" cy="857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DBEC82-D909-D345-9121-7F4B12010E8F}"/>
              </a:ext>
            </a:extLst>
          </p:cNvPr>
          <p:cNvSpPr txBox="1"/>
          <p:nvPr/>
        </p:nvSpPr>
        <p:spPr>
          <a:xfrm>
            <a:off x="4969028" y="1008601"/>
            <a:ext cx="198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 </a:t>
            </a:r>
            <a:r>
              <a:rPr lang="en-US" sz="1200" dirty="0" err="1"/>
              <a:t>caracteres</a:t>
            </a:r>
            <a:r>
              <a:rPr lang="en-US" sz="1200" dirty="0"/>
              <a:t>/bases/sitios</a:t>
            </a:r>
          </a:p>
        </p:txBody>
      </p:sp>
    </p:spTree>
    <p:extLst>
      <p:ext uri="{BB962C8B-B14F-4D97-AF65-F5344CB8AC3E}">
        <p14:creationId xmlns:p14="http://schemas.microsoft.com/office/powerpoint/2010/main" val="411683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BDE9FB-8358-EE40-84BE-83DFB4E4ABD7}"/>
              </a:ext>
            </a:extLst>
          </p:cNvPr>
          <p:cNvGrpSpPr/>
          <p:nvPr/>
        </p:nvGrpSpPr>
        <p:grpSpPr>
          <a:xfrm>
            <a:off x="924914" y="2251685"/>
            <a:ext cx="819806" cy="386837"/>
            <a:chOff x="4193631" y="3218637"/>
            <a:chExt cx="819806" cy="38683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F28D4-7EEA-5F4F-A7D3-AE8E812FAE24}"/>
                </a:ext>
              </a:extLst>
            </p:cNvPr>
            <p:cNvCxnSpPr/>
            <p:nvPr/>
          </p:nvCxnSpPr>
          <p:spPr>
            <a:xfrm>
              <a:off x="4193631" y="3231209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968EDAD-4E9F-A347-ADAA-7EE5F22DFF63}"/>
                </a:ext>
              </a:extLst>
            </p:cNvPr>
            <p:cNvCxnSpPr>
              <a:cxnSpLocks/>
            </p:cNvCxnSpPr>
            <p:nvPr/>
          </p:nvCxnSpPr>
          <p:spPr>
            <a:xfrm>
              <a:off x="4382817" y="3416289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7FED51-CC38-2D4C-88BA-9269324C7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5161" y="3404629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77A45B-1CF0-A949-8630-F99317CA4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1037" y="3218637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F23568-453D-2349-8371-918C551482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5781" y="3416289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FF0C820-AFD8-424C-9A75-7352AEC849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56" y="1758428"/>
            <a:ext cx="495738" cy="41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78E77-F24E-9245-8B9E-974F6D776C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56" y="2720849"/>
            <a:ext cx="648138" cy="540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A19DA-4B9B-5F49-B0B6-BE48C49A0E0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674" y="1778026"/>
            <a:ext cx="770344" cy="409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97FED-E7D7-DE40-93F4-2D08EEF156B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676" y="2721612"/>
            <a:ext cx="678445" cy="4096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ADA68B1-9FA6-C64B-AA61-9DBE31004296}"/>
              </a:ext>
            </a:extLst>
          </p:cNvPr>
          <p:cNvGrpSpPr/>
          <p:nvPr/>
        </p:nvGrpSpPr>
        <p:grpSpPr>
          <a:xfrm>
            <a:off x="750659" y="2019070"/>
            <a:ext cx="1255017" cy="835149"/>
            <a:chOff x="801660" y="2445135"/>
            <a:chExt cx="1255017" cy="83514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50CA9D-861E-E04B-A37D-08C40491BD73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CE3317-A544-5B4A-903C-19E235B2EB03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9A279F-CDD2-E042-B2FE-B1F1CDCFA631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48FEED-A588-FE42-AE83-A416AB8E603F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233CA9-46D3-A443-862B-AF20CA186885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D92D47-27BF-134B-9B12-A545FFF535A2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54131-9D87-0F47-9552-C9C374C635F5}"/>
              </a:ext>
            </a:extLst>
          </p:cNvPr>
          <p:cNvSpPr txBox="1"/>
          <p:nvPr/>
        </p:nvSpPr>
        <p:spPr>
          <a:xfrm>
            <a:off x="2638096" y="586271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GGG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latin typeface="Consolas"/>
                <a:cs typeface="Consolas"/>
              </a:rPr>
              <a:t>G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FF0000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D02DE-919C-774F-9CB4-039DFBC2DF01}"/>
              </a:ext>
            </a:extLst>
          </p:cNvPr>
          <p:cNvSpPr txBox="1"/>
          <p:nvPr/>
        </p:nvSpPr>
        <p:spPr>
          <a:xfrm>
            <a:off x="381619" y="809299"/>
            <a:ext cx="16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Hipótesis</a:t>
            </a:r>
            <a:r>
              <a:rPr lang="en-US" dirty="0"/>
              <a:t> 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D3E4A4E-4F58-7942-9674-7A892EED39CF}"/>
              </a:ext>
            </a:extLst>
          </p:cNvPr>
          <p:cNvSpPr/>
          <p:nvPr/>
        </p:nvSpPr>
        <p:spPr>
          <a:xfrm>
            <a:off x="5129049" y="653798"/>
            <a:ext cx="166604" cy="1059391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EA9AD-7B09-3B46-BC21-A5670BB4BF08}"/>
              </a:ext>
            </a:extLst>
          </p:cNvPr>
          <p:cNvSpPr txBox="1"/>
          <p:nvPr/>
        </p:nvSpPr>
        <p:spPr>
          <a:xfrm>
            <a:off x="330618" y="3850147"/>
            <a:ext cx="16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Hipótesis</a:t>
            </a:r>
            <a:r>
              <a:rPr lang="en-US" dirty="0"/>
              <a:t> 3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9218F3-D52D-7146-A661-DBC3DC5199CD}"/>
              </a:ext>
            </a:extLst>
          </p:cNvPr>
          <p:cNvGrpSpPr/>
          <p:nvPr/>
        </p:nvGrpSpPr>
        <p:grpSpPr>
          <a:xfrm>
            <a:off x="919723" y="5095552"/>
            <a:ext cx="819806" cy="386837"/>
            <a:chOff x="7467861" y="2508900"/>
            <a:chExt cx="819806" cy="38683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7226A0-F827-B54D-B70D-96BCF7D2CD52}"/>
                </a:ext>
              </a:extLst>
            </p:cNvPr>
            <p:cNvCxnSpPr/>
            <p:nvPr/>
          </p:nvCxnSpPr>
          <p:spPr>
            <a:xfrm>
              <a:off x="7467861" y="2521472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82534B-3A9A-E84B-A817-6680F56EBCC6}"/>
                </a:ext>
              </a:extLst>
            </p:cNvPr>
            <p:cNvCxnSpPr>
              <a:cxnSpLocks/>
            </p:cNvCxnSpPr>
            <p:nvPr/>
          </p:nvCxnSpPr>
          <p:spPr>
            <a:xfrm>
              <a:off x="7657047" y="2706552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F20363-2E66-5746-AB7B-7F05539F1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391" y="2694892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B533A8-A8F4-144C-8FC5-939E43800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5267" y="2508900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90EA85-07A1-8647-854A-F39096C9AE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0011" y="2706552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41C3B1D-02F8-F549-B4B0-9C98148391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65" y="4602295"/>
            <a:ext cx="495738" cy="4112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81DEDE-0A08-264A-A918-C80570B14D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95" y="4527768"/>
            <a:ext cx="648138" cy="5401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42C585-2ED5-6C4A-935C-2A2E5372A3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329" y="5537187"/>
            <a:ext cx="770344" cy="4096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A98396E-A640-4548-B4A0-1647E1A9909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871" y="5576527"/>
            <a:ext cx="678445" cy="40962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628C844-6162-504B-9EEC-5B896A1932C2}"/>
              </a:ext>
            </a:extLst>
          </p:cNvPr>
          <p:cNvGrpSpPr/>
          <p:nvPr/>
        </p:nvGrpSpPr>
        <p:grpSpPr>
          <a:xfrm>
            <a:off x="728393" y="4828250"/>
            <a:ext cx="1255017" cy="835149"/>
            <a:chOff x="801660" y="2445135"/>
            <a:chExt cx="1255017" cy="83514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EE772D5-4D6D-D544-8404-2241E488C0E0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64621AF-4BA8-2045-9565-4B4CE75CB765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6E9E88D-F603-A142-992F-11159EDD4DF2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EB23E1-C84F-7F44-9EA4-16F0F73330D8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603137-21D5-D244-8A47-257126274A0B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A26327-970B-834D-A020-6AB4FCC6D7CD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5B3CC5-086A-ED43-A9A7-FED197D8B371}"/>
              </a:ext>
            </a:extLst>
          </p:cNvPr>
          <p:cNvSpPr txBox="1"/>
          <p:nvPr/>
        </p:nvSpPr>
        <p:spPr>
          <a:xfrm>
            <a:off x="2355610" y="2074500"/>
            <a:ext cx="44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0C4F2F-B9F1-1441-BA1B-D1E4D34568A4}"/>
              </a:ext>
            </a:extLst>
          </p:cNvPr>
          <p:cNvGrpSpPr/>
          <p:nvPr/>
        </p:nvGrpSpPr>
        <p:grpSpPr>
          <a:xfrm>
            <a:off x="3354566" y="2253270"/>
            <a:ext cx="819806" cy="386837"/>
            <a:chOff x="4193631" y="3218637"/>
            <a:chExt cx="819806" cy="38683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51AA83E-9F02-824B-B093-FD312A8B7AD8}"/>
                </a:ext>
              </a:extLst>
            </p:cNvPr>
            <p:cNvCxnSpPr/>
            <p:nvPr/>
          </p:nvCxnSpPr>
          <p:spPr>
            <a:xfrm>
              <a:off x="4193631" y="3231209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25697B-E3A5-554A-8ECB-4A4D548BBE0C}"/>
                </a:ext>
              </a:extLst>
            </p:cNvPr>
            <p:cNvCxnSpPr>
              <a:cxnSpLocks/>
            </p:cNvCxnSpPr>
            <p:nvPr/>
          </p:nvCxnSpPr>
          <p:spPr>
            <a:xfrm>
              <a:off x="4382817" y="3416289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2D33CAB-F6F4-4445-8D9C-6ADE8CEDA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5161" y="3404629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5CE6B99-72B7-BB43-A46F-C4E185BA85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1037" y="3218637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985F247-4438-AF49-A68E-197F080BA2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5781" y="3416289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3B4587D-7517-7C45-A734-D134E4A7DC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808" y="1760013"/>
            <a:ext cx="495738" cy="4112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9B1B45C-8460-714B-9B76-AA6866EA60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608" y="2722434"/>
            <a:ext cx="648138" cy="54011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383A683-C20F-9F49-A142-63F271B1E8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326" y="1779611"/>
            <a:ext cx="770344" cy="40962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2910DA7-EB68-5543-A9A7-BBE108F359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328" y="2723197"/>
            <a:ext cx="678445" cy="40962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3AB5884-51C5-FE4D-B1DA-6AB6190EFC9C}"/>
              </a:ext>
            </a:extLst>
          </p:cNvPr>
          <p:cNvGrpSpPr/>
          <p:nvPr/>
        </p:nvGrpSpPr>
        <p:grpSpPr>
          <a:xfrm>
            <a:off x="3180311" y="2020655"/>
            <a:ext cx="1255017" cy="835149"/>
            <a:chOff x="801660" y="2445135"/>
            <a:chExt cx="1255017" cy="83514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EB008A0-603F-0140-ACBC-E593F6C55D83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A730EF2-0EDD-2845-B5D6-6A36A99A361B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FEBC6F-ED94-6D4F-A60A-72F93D2EAB95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4B1F53-8D50-344B-AAAC-83597903E615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20EE680-C5F3-954B-8B3F-D32B405082EF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9A3C7EE-E612-9049-8017-91D05D4F4922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D6A8A7A-4614-9C4C-87B9-B3FF87FD8884}"/>
              </a:ext>
            </a:extLst>
          </p:cNvPr>
          <p:cNvSpPr txBox="1"/>
          <p:nvPr/>
        </p:nvSpPr>
        <p:spPr>
          <a:xfrm>
            <a:off x="4840491" y="2063453"/>
            <a:ext cx="44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F2E349-AC1A-1443-848F-2A75D39607DE}"/>
              </a:ext>
            </a:extLst>
          </p:cNvPr>
          <p:cNvSpPr txBox="1"/>
          <p:nvPr/>
        </p:nvSpPr>
        <p:spPr>
          <a:xfrm>
            <a:off x="5295653" y="2059719"/>
            <a:ext cx="56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1D42193-C55D-3C4D-8079-501371AC93C0}"/>
              </a:ext>
            </a:extLst>
          </p:cNvPr>
          <p:cNvGrpSpPr/>
          <p:nvPr/>
        </p:nvGrpSpPr>
        <p:grpSpPr>
          <a:xfrm>
            <a:off x="6195288" y="2307115"/>
            <a:ext cx="819806" cy="386837"/>
            <a:chOff x="4193631" y="3218637"/>
            <a:chExt cx="819806" cy="38683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220DE2-7898-D94D-86CD-B35AC1E5E587}"/>
                </a:ext>
              </a:extLst>
            </p:cNvPr>
            <p:cNvCxnSpPr/>
            <p:nvPr/>
          </p:nvCxnSpPr>
          <p:spPr>
            <a:xfrm>
              <a:off x="4193631" y="3231209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C601EC-780A-CE4E-A754-3AAC507EE9A4}"/>
                </a:ext>
              </a:extLst>
            </p:cNvPr>
            <p:cNvCxnSpPr>
              <a:cxnSpLocks/>
            </p:cNvCxnSpPr>
            <p:nvPr/>
          </p:nvCxnSpPr>
          <p:spPr>
            <a:xfrm>
              <a:off x="4382817" y="3416289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EC81A30-AFCD-084D-8813-DD10A0B86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5161" y="3404629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B25FA56-D969-1548-8455-635D73678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1037" y="3218637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31C7E1-D4BB-CC49-8F61-5A6C107ACD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5781" y="3416289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3645280C-ECF6-D74F-88CB-C1F3CC9664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530" y="1813858"/>
            <a:ext cx="495738" cy="41123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2E944D-A6A8-0045-BBD1-59251FC954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30" y="2776279"/>
            <a:ext cx="648138" cy="5401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004AAFB-E892-1B4D-B806-31FE2C4AC9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048" y="1833456"/>
            <a:ext cx="770344" cy="40962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BEAEC3E-9DFC-CB40-8CBF-2D62A2395B5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050" y="2777042"/>
            <a:ext cx="678445" cy="40962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F7B656E-F1D1-4C4B-A232-7574DBFF479E}"/>
              </a:ext>
            </a:extLst>
          </p:cNvPr>
          <p:cNvGrpSpPr/>
          <p:nvPr/>
        </p:nvGrpSpPr>
        <p:grpSpPr>
          <a:xfrm>
            <a:off x="6021033" y="2074500"/>
            <a:ext cx="1255017" cy="835149"/>
            <a:chOff x="801660" y="2445135"/>
            <a:chExt cx="1255017" cy="83514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B8117B3-1399-B04D-9CD9-6D08FB710F43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6BA158-D8A8-6446-8694-EBFE7CDDA074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5B8B49-EBD9-AC4E-87CC-FD54A16D6443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7C4AF79-206D-B348-B807-CC2047ABA91E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12AB94-4036-014B-9B5F-48E6E17AD4CB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T</a:t>
              </a:r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B3B4C7E-A1B3-9D41-A4EA-B03EBDE065A6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T</a:t>
              </a:r>
              <a:endParaRPr lang="en-US" dirty="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68022D5-8AF0-C34A-9882-9C4C989DEBE6}"/>
              </a:ext>
            </a:extLst>
          </p:cNvPr>
          <p:cNvSpPr txBox="1"/>
          <p:nvPr/>
        </p:nvSpPr>
        <p:spPr>
          <a:xfrm>
            <a:off x="7949437" y="1939368"/>
            <a:ext cx="1185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64 </a:t>
            </a:r>
            <a:r>
              <a:rPr lang="en-US" sz="2400" dirty="0" err="1"/>
              <a:t>sumas</a:t>
            </a:r>
            <a:r>
              <a:rPr lang="en-US" sz="2400" baseline="30000" dirty="0"/>
              <a:t>*</a:t>
            </a:r>
          </a:p>
          <a:p>
            <a:r>
              <a:rPr lang="en-US" sz="3200" baseline="30000" dirty="0"/>
              <a:t>10 bases</a:t>
            </a:r>
            <a:endParaRPr lang="en-US" sz="3200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8393C6-6734-EF4D-A242-1F0F90E2ED49}"/>
              </a:ext>
            </a:extLst>
          </p:cNvPr>
          <p:cNvGrpSpPr/>
          <p:nvPr/>
        </p:nvGrpSpPr>
        <p:grpSpPr>
          <a:xfrm>
            <a:off x="3339746" y="5047309"/>
            <a:ext cx="819806" cy="386837"/>
            <a:chOff x="7467861" y="2508900"/>
            <a:chExt cx="819806" cy="38683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1A4A0A9-EC11-294D-A36B-ECD8E283654F}"/>
                </a:ext>
              </a:extLst>
            </p:cNvPr>
            <p:cNvCxnSpPr/>
            <p:nvPr/>
          </p:nvCxnSpPr>
          <p:spPr>
            <a:xfrm>
              <a:off x="7467861" y="2521472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2D9A505-54BF-5241-9D17-6EC759A87BE9}"/>
                </a:ext>
              </a:extLst>
            </p:cNvPr>
            <p:cNvCxnSpPr>
              <a:cxnSpLocks/>
            </p:cNvCxnSpPr>
            <p:nvPr/>
          </p:nvCxnSpPr>
          <p:spPr>
            <a:xfrm>
              <a:off x="7657047" y="2706552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7B490C-A338-5A4F-9A72-4BB938E4F2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391" y="2694892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457FB4-8D9C-BF43-BF99-D99A7FDF2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5267" y="2508900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ED5781A-D170-BD48-A875-4A84624AA3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0011" y="2706552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1CC9891B-C4F6-744B-9DA7-86D8612C31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988" y="4554052"/>
            <a:ext cx="495738" cy="41123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76AEB6A-7BA9-7D46-9104-2F194352E1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918" y="4479525"/>
            <a:ext cx="648138" cy="54011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D42A69F-04E6-5F44-9B13-3F8679F471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3352" y="5488944"/>
            <a:ext cx="770344" cy="40962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C29622A-56E9-C44B-B1B1-3C57895A40A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894" y="5528284"/>
            <a:ext cx="678445" cy="409627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97780356-A0C3-D641-983B-AD266611346D}"/>
              </a:ext>
            </a:extLst>
          </p:cNvPr>
          <p:cNvGrpSpPr/>
          <p:nvPr/>
        </p:nvGrpSpPr>
        <p:grpSpPr>
          <a:xfrm>
            <a:off x="3148416" y="4780007"/>
            <a:ext cx="1255017" cy="835149"/>
            <a:chOff x="801660" y="2445135"/>
            <a:chExt cx="1255017" cy="83514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BC7ED41-27F0-294A-BC64-C4DAF03C5FAE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7476A72-A411-BB45-835C-7E12520D41D5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525C69E-9C28-CB4D-A722-7F07EFB44992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64210B7-1FCB-0645-943C-508473D6036B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9DBDC89-FEB3-3142-AAF3-BCC8E9827298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B32C4F3-4F4B-2247-854F-0C0B7CD33115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E87B56-2597-7343-A907-F86A33857B74}"/>
              </a:ext>
            </a:extLst>
          </p:cNvPr>
          <p:cNvGrpSpPr/>
          <p:nvPr/>
        </p:nvGrpSpPr>
        <p:grpSpPr>
          <a:xfrm>
            <a:off x="6189480" y="5097881"/>
            <a:ext cx="819806" cy="386837"/>
            <a:chOff x="7467861" y="2508900"/>
            <a:chExt cx="819806" cy="386837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90879D7-08EB-0442-912C-49B319E5DD81}"/>
                </a:ext>
              </a:extLst>
            </p:cNvPr>
            <p:cNvCxnSpPr/>
            <p:nvPr/>
          </p:nvCxnSpPr>
          <p:spPr>
            <a:xfrm>
              <a:off x="7467861" y="2521472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0FF0716-3079-AC43-9EDC-E97433FD84CD}"/>
                </a:ext>
              </a:extLst>
            </p:cNvPr>
            <p:cNvCxnSpPr>
              <a:cxnSpLocks/>
            </p:cNvCxnSpPr>
            <p:nvPr/>
          </p:nvCxnSpPr>
          <p:spPr>
            <a:xfrm>
              <a:off x="7657047" y="2706552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1F4040E-50DD-0548-A94C-2460229C84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9391" y="2694892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92979F-DD86-164B-AE31-D2A432C3E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5267" y="2508900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665C06F-6697-D94E-ADB5-4BCFC79B25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0011" y="2706552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DA60F903-9BD1-B840-B016-A5169223A1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722" y="4604624"/>
            <a:ext cx="495738" cy="41123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F136BD69-F461-E94E-8978-D95AF25ECA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2652" y="4530097"/>
            <a:ext cx="648138" cy="54011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38EE4767-4E95-5D4B-9D5E-366702A4FA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086" y="5539516"/>
            <a:ext cx="770344" cy="40962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425F539A-83D9-3C4A-866A-7D135D7797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628" y="5578856"/>
            <a:ext cx="678445" cy="409627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0CD9086-97C8-8943-8C9D-BABFE3BD5D00}"/>
              </a:ext>
            </a:extLst>
          </p:cNvPr>
          <p:cNvGrpSpPr/>
          <p:nvPr/>
        </p:nvGrpSpPr>
        <p:grpSpPr>
          <a:xfrm>
            <a:off x="5998150" y="4830579"/>
            <a:ext cx="1255017" cy="835149"/>
            <a:chOff x="801660" y="2445135"/>
            <a:chExt cx="1255017" cy="83514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35A086A-D8BC-4B4E-95CF-BAE912EAA6D8}"/>
                </a:ext>
              </a:extLst>
            </p:cNvPr>
            <p:cNvSpPr/>
            <p:nvPr/>
          </p:nvSpPr>
          <p:spPr>
            <a:xfrm>
              <a:off x="853080" y="244513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nsolas"/>
                  <a:cs typeface="Consolas"/>
                </a:rPr>
                <a:t>G</a:t>
              </a:r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6337DC0-13A0-9B47-810B-2B42382340D5}"/>
                </a:ext>
              </a:extLst>
            </p:cNvPr>
            <p:cNvSpPr/>
            <p:nvPr/>
          </p:nvSpPr>
          <p:spPr>
            <a:xfrm>
              <a:off x="801660" y="2910952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D6BF20F-3921-6F4B-93AB-BAA6DBDD2881}"/>
                </a:ext>
              </a:extLst>
            </p:cNvPr>
            <p:cNvSpPr/>
            <p:nvPr/>
          </p:nvSpPr>
          <p:spPr>
            <a:xfrm>
              <a:off x="1745373" y="2474507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8AAC25F-A84E-2F4F-B676-BB95E887517D}"/>
                </a:ext>
              </a:extLst>
            </p:cNvPr>
            <p:cNvSpPr/>
            <p:nvPr/>
          </p:nvSpPr>
          <p:spPr>
            <a:xfrm>
              <a:off x="1671130" y="2905205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82D8C99-5784-2142-88C4-371CE676CA9B}"/>
                </a:ext>
              </a:extLst>
            </p:cNvPr>
            <p:cNvSpPr/>
            <p:nvPr/>
          </p:nvSpPr>
          <p:spPr>
            <a:xfrm>
              <a:off x="1116088" y="262071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12DD90F-BA01-AF45-BC93-B27E36F94F43}"/>
                </a:ext>
              </a:extLst>
            </p:cNvPr>
            <p:cNvSpPr/>
            <p:nvPr/>
          </p:nvSpPr>
          <p:spPr>
            <a:xfrm>
              <a:off x="1454594" y="283332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onsolas"/>
                  <a:cs typeface="Consolas"/>
                </a:rPr>
                <a:t>A</a:t>
              </a:r>
              <a:endParaRPr lang="en-US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CE1C24D3-B491-E34A-A0E1-74486684789C}"/>
              </a:ext>
            </a:extLst>
          </p:cNvPr>
          <p:cNvSpPr txBox="1"/>
          <p:nvPr/>
        </p:nvSpPr>
        <p:spPr>
          <a:xfrm>
            <a:off x="2359329" y="4801892"/>
            <a:ext cx="44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3ACB15E-9176-E34C-AFA8-A2F7530A5017}"/>
              </a:ext>
            </a:extLst>
          </p:cNvPr>
          <p:cNvSpPr txBox="1"/>
          <p:nvPr/>
        </p:nvSpPr>
        <p:spPr>
          <a:xfrm>
            <a:off x="4844210" y="4790845"/>
            <a:ext cx="441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B0A1FC-13D7-9444-A21B-9B7BCCBF16BB}"/>
              </a:ext>
            </a:extLst>
          </p:cNvPr>
          <p:cNvSpPr txBox="1"/>
          <p:nvPr/>
        </p:nvSpPr>
        <p:spPr>
          <a:xfrm>
            <a:off x="5299372" y="4787111"/>
            <a:ext cx="56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F35AFB-F53D-3D4E-B599-5FA9CDC8D044}"/>
              </a:ext>
            </a:extLst>
          </p:cNvPr>
          <p:cNvSpPr txBox="1"/>
          <p:nvPr/>
        </p:nvSpPr>
        <p:spPr>
          <a:xfrm>
            <a:off x="7998904" y="4486011"/>
            <a:ext cx="1185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64 </a:t>
            </a:r>
            <a:r>
              <a:rPr lang="en-US" sz="2400" dirty="0" err="1"/>
              <a:t>sumas</a:t>
            </a:r>
            <a:r>
              <a:rPr lang="en-US" sz="2400" baseline="30000" dirty="0"/>
              <a:t>*</a:t>
            </a:r>
          </a:p>
          <a:p>
            <a:r>
              <a:rPr lang="en-US" sz="3200" baseline="30000" dirty="0"/>
              <a:t>10 bases</a:t>
            </a:r>
            <a:endParaRPr lang="en-US" sz="32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5AE390E-98CC-6242-BCD7-0948E98C8D92}"/>
              </a:ext>
            </a:extLst>
          </p:cNvPr>
          <p:cNvSpPr/>
          <p:nvPr/>
        </p:nvSpPr>
        <p:spPr>
          <a:xfrm>
            <a:off x="105104" y="6249630"/>
            <a:ext cx="89863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ML= L(caracter1)*L(caracter2)* L(caracter3)* L(caracter4)* L(caracter5)* L(caracter6)* L(caracter7)* L(caracter8)* L(caracter9)* L(caracter10)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379B9D0-0C61-BF41-A757-8D481F8A2DE4}"/>
              </a:ext>
            </a:extLst>
          </p:cNvPr>
          <p:cNvSpPr/>
          <p:nvPr/>
        </p:nvSpPr>
        <p:spPr>
          <a:xfrm>
            <a:off x="105104" y="3321919"/>
            <a:ext cx="89863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ML= L(caracter1)*L(caracter2)* L(caracter3)* L(caracter4)* L(caracter5)* L(caracter6)* L(caracter7)* L(caracter8)* L(caracter9)* L(caracter10)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7ABD6FD-0807-EE48-9B59-C6CAB1FC2A45}"/>
              </a:ext>
            </a:extLst>
          </p:cNvPr>
          <p:cNvSpPr txBox="1"/>
          <p:nvPr/>
        </p:nvSpPr>
        <p:spPr>
          <a:xfrm>
            <a:off x="4758966" y="356528"/>
            <a:ext cx="198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 </a:t>
            </a:r>
            <a:r>
              <a:rPr lang="en-US" sz="1200" dirty="0" err="1"/>
              <a:t>caracteres</a:t>
            </a:r>
            <a:r>
              <a:rPr lang="en-US" sz="1200" dirty="0"/>
              <a:t>/bases/sitios</a:t>
            </a:r>
          </a:p>
        </p:txBody>
      </p:sp>
    </p:spTree>
    <p:extLst>
      <p:ext uri="{BB962C8B-B14F-4D97-AF65-F5344CB8AC3E}">
        <p14:creationId xmlns:p14="http://schemas.microsoft.com/office/powerpoint/2010/main" val="128403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91B005A-1C31-0D4B-8AEC-FE4C4DE3A1D6}"/>
              </a:ext>
            </a:extLst>
          </p:cNvPr>
          <p:cNvSpPr txBox="1"/>
          <p:nvPr/>
        </p:nvSpPr>
        <p:spPr>
          <a:xfrm>
            <a:off x="2638096" y="1174848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GGG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latin typeface="Consolas"/>
                <a:cs typeface="Consolas"/>
              </a:rPr>
              <a:t>G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FF0000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8F453D-93AA-5A45-834F-DB646C0E38FD}"/>
              </a:ext>
            </a:extLst>
          </p:cNvPr>
          <p:cNvSpPr txBox="1"/>
          <p:nvPr/>
        </p:nvSpPr>
        <p:spPr>
          <a:xfrm>
            <a:off x="1681655" y="451945"/>
            <a:ext cx="618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Comparamos</a:t>
            </a:r>
            <a:r>
              <a:rPr lang="en-US" sz="3600" dirty="0"/>
              <a:t> la ML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D74CC7A-5CDD-384A-96C0-5B8CCD4E1D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25" y="2220457"/>
            <a:ext cx="495738" cy="4112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C5B2E4B-E4D5-C445-A559-188E0F81A6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655" y="2145930"/>
            <a:ext cx="648138" cy="5401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2E88B3F-0749-154A-8628-FC6EDB2380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19" y="3198475"/>
            <a:ext cx="770344" cy="4096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85927F6-A2DD-864A-B45A-E0DF3C6F1EB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245" y="3183641"/>
            <a:ext cx="678445" cy="409627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CD2469-4779-AC4D-BA4B-22555F14CA85}"/>
              </a:ext>
            </a:extLst>
          </p:cNvPr>
          <p:cNvCxnSpPr/>
          <p:nvPr/>
        </p:nvCxnSpPr>
        <p:spPr>
          <a:xfrm>
            <a:off x="998483" y="2726286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D08F2C-CCF3-C74E-A3BD-27678DB8EEEE}"/>
              </a:ext>
            </a:extLst>
          </p:cNvPr>
          <p:cNvCxnSpPr>
            <a:cxnSpLocks/>
          </p:cNvCxnSpPr>
          <p:nvPr/>
        </p:nvCxnSpPr>
        <p:spPr>
          <a:xfrm>
            <a:off x="1187669" y="2911366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BEE39E-F885-E54E-8463-C6915EBBF786}"/>
              </a:ext>
            </a:extLst>
          </p:cNvPr>
          <p:cNvCxnSpPr>
            <a:cxnSpLocks/>
          </p:cNvCxnSpPr>
          <p:nvPr/>
        </p:nvCxnSpPr>
        <p:spPr>
          <a:xfrm flipH="1">
            <a:off x="1030013" y="2899706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80A605-520D-B148-9F27-2E9D8743F301}"/>
              </a:ext>
            </a:extLst>
          </p:cNvPr>
          <p:cNvCxnSpPr>
            <a:cxnSpLocks/>
          </p:cNvCxnSpPr>
          <p:nvPr/>
        </p:nvCxnSpPr>
        <p:spPr>
          <a:xfrm flipH="1">
            <a:off x="1665889" y="2713714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35C5C3-C5A3-4C44-908C-B2B85FAC03A7}"/>
              </a:ext>
            </a:extLst>
          </p:cNvPr>
          <p:cNvCxnSpPr>
            <a:cxnSpLocks/>
          </p:cNvCxnSpPr>
          <p:nvPr/>
        </p:nvCxnSpPr>
        <p:spPr>
          <a:xfrm flipH="1" flipV="1">
            <a:off x="1660633" y="2911366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46263E93-68EA-1840-8B4B-8063C983ED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873" y="2725380"/>
            <a:ext cx="495738" cy="4112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7203941-13C3-9541-9526-A96445A9CA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673" y="3687801"/>
            <a:ext cx="648138" cy="5401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AE8AE32-629B-974D-B0C7-CAD33A1350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391" y="2744978"/>
            <a:ext cx="770344" cy="40962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C0FCC05-004A-694D-B909-253AEB315F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393" y="3688564"/>
            <a:ext cx="678445" cy="409627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D813A94-90A5-304C-85D0-18356B48F0FA}"/>
              </a:ext>
            </a:extLst>
          </p:cNvPr>
          <p:cNvCxnSpPr/>
          <p:nvPr/>
        </p:nvCxnSpPr>
        <p:spPr>
          <a:xfrm>
            <a:off x="4193631" y="3231209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D44E47-73FF-E442-9FCC-B61EC073C697}"/>
              </a:ext>
            </a:extLst>
          </p:cNvPr>
          <p:cNvCxnSpPr>
            <a:cxnSpLocks/>
          </p:cNvCxnSpPr>
          <p:nvPr/>
        </p:nvCxnSpPr>
        <p:spPr>
          <a:xfrm>
            <a:off x="4382817" y="3416289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144C52-332C-0643-AC63-41EFD5D4ECF0}"/>
              </a:ext>
            </a:extLst>
          </p:cNvPr>
          <p:cNvCxnSpPr>
            <a:cxnSpLocks/>
          </p:cNvCxnSpPr>
          <p:nvPr/>
        </p:nvCxnSpPr>
        <p:spPr>
          <a:xfrm flipH="1">
            <a:off x="4225161" y="3404629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D7970F-B8EA-BA4C-A9F5-2C6956CE2904}"/>
              </a:ext>
            </a:extLst>
          </p:cNvPr>
          <p:cNvCxnSpPr>
            <a:cxnSpLocks/>
          </p:cNvCxnSpPr>
          <p:nvPr/>
        </p:nvCxnSpPr>
        <p:spPr>
          <a:xfrm flipH="1">
            <a:off x="4861037" y="3218637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07ACC48-51FE-D940-8ACF-C7445225549E}"/>
              </a:ext>
            </a:extLst>
          </p:cNvPr>
          <p:cNvCxnSpPr>
            <a:cxnSpLocks/>
          </p:cNvCxnSpPr>
          <p:nvPr/>
        </p:nvCxnSpPr>
        <p:spPr>
          <a:xfrm flipH="1" flipV="1">
            <a:off x="4855781" y="3416289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690CDD2A-C6C3-D642-919F-291A26F99A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1103" y="2015643"/>
            <a:ext cx="495738" cy="41123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18846D-BFF9-5240-9CD6-B9B81C804E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033" y="1941116"/>
            <a:ext cx="648138" cy="5401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6887ACC-CEE8-4E4A-A98D-26607AC517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467" y="2950535"/>
            <a:ext cx="770344" cy="4096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E1DE987-50FE-144C-B824-652CAA393A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009" y="2989875"/>
            <a:ext cx="678445" cy="409627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33A4894-CB10-5544-829C-55DF730045B4}"/>
              </a:ext>
            </a:extLst>
          </p:cNvPr>
          <p:cNvCxnSpPr/>
          <p:nvPr/>
        </p:nvCxnSpPr>
        <p:spPr>
          <a:xfrm>
            <a:off x="7467861" y="2521472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8FABF2-07CA-8C4E-B838-655C305C3F25}"/>
              </a:ext>
            </a:extLst>
          </p:cNvPr>
          <p:cNvCxnSpPr>
            <a:cxnSpLocks/>
          </p:cNvCxnSpPr>
          <p:nvPr/>
        </p:nvCxnSpPr>
        <p:spPr>
          <a:xfrm>
            <a:off x="7657047" y="2706552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4A8DEAA-CF28-DD4E-BBE8-EE9AE95D790B}"/>
              </a:ext>
            </a:extLst>
          </p:cNvPr>
          <p:cNvCxnSpPr>
            <a:cxnSpLocks/>
          </p:cNvCxnSpPr>
          <p:nvPr/>
        </p:nvCxnSpPr>
        <p:spPr>
          <a:xfrm flipH="1">
            <a:off x="7499391" y="2694892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D2F6A76-6CDE-684C-A2CA-43CF10CF8602}"/>
              </a:ext>
            </a:extLst>
          </p:cNvPr>
          <p:cNvCxnSpPr>
            <a:cxnSpLocks/>
          </p:cNvCxnSpPr>
          <p:nvPr/>
        </p:nvCxnSpPr>
        <p:spPr>
          <a:xfrm flipH="1">
            <a:off x="8135267" y="2508900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00C267-496D-C349-9202-0A15821B82B8}"/>
              </a:ext>
            </a:extLst>
          </p:cNvPr>
          <p:cNvCxnSpPr>
            <a:cxnSpLocks/>
          </p:cNvCxnSpPr>
          <p:nvPr/>
        </p:nvCxnSpPr>
        <p:spPr>
          <a:xfrm flipH="1" flipV="1">
            <a:off x="8130011" y="2706552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FD91CE2C-3C09-F34C-8192-8EBAC85F61BC}"/>
              </a:ext>
            </a:extLst>
          </p:cNvPr>
          <p:cNvSpPr/>
          <p:nvPr/>
        </p:nvSpPr>
        <p:spPr>
          <a:xfrm>
            <a:off x="54665" y="6113667"/>
            <a:ext cx="1763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P(t) = </a:t>
            </a:r>
            <a:r>
              <a:rPr lang="en-US" sz="3200" dirty="0" err="1">
                <a:solidFill>
                  <a:srgbClr val="FF0000"/>
                </a:solidFill>
              </a:rPr>
              <a:t>e</a:t>
            </a:r>
            <a:r>
              <a:rPr lang="en-US" sz="3200" baseline="30000" dirty="0" err="1">
                <a:solidFill>
                  <a:srgbClr val="FF0000"/>
                </a:solidFill>
                <a:latin typeface="Symbol" pitchFamily="2" charset="2"/>
              </a:rPr>
              <a:t>m</a:t>
            </a:r>
            <a:r>
              <a:rPr lang="en-US" sz="3200" baseline="30000" dirty="0">
                <a:solidFill>
                  <a:srgbClr val="FF0000"/>
                </a:solidFill>
                <a:latin typeface="Symbol" pitchFamily="2" charset="2"/>
              </a:rPr>
              <a:t>*</a:t>
            </a:r>
            <a:r>
              <a:rPr lang="en-US" sz="3200" baseline="300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FF4D5E-32CD-B145-9B7E-945D3CBEB6DE}"/>
              </a:ext>
            </a:extLst>
          </p:cNvPr>
          <p:cNvSpPr txBox="1"/>
          <p:nvPr/>
        </p:nvSpPr>
        <p:spPr>
          <a:xfrm>
            <a:off x="823104" y="3653225"/>
            <a:ext cx="16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Hipótesis</a:t>
            </a:r>
            <a:r>
              <a:rPr lang="en-US" dirty="0"/>
              <a:t>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D80009-C03D-E546-90AE-9CC948E465CD}"/>
              </a:ext>
            </a:extLst>
          </p:cNvPr>
          <p:cNvSpPr txBox="1"/>
          <p:nvPr/>
        </p:nvSpPr>
        <p:spPr>
          <a:xfrm>
            <a:off x="4039274" y="4242488"/>
            <a:ext cx="16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Hipótesis</a:t>
            </a:r>
            <a:r>
              <a:rPr lang="en-US" dirty="0"/>
              <a:t>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64B5B4-FEDE-4045-BDBA-AFA8254BBC3B}"/>
              </a:ext>
            </a:extLst>
          </p:cNvPr>
          <p:cNvSpPr txBox="1"/>
          <p:nvPr/>
        </p:nvSpPr>
        <p:spPr>
          <a:xfrm>
            <a:off x="7275221" y="3463990"/>
            <a:ext cx="16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Hipótesis</a:t>
            </a:r>
            <a:r>
              <a:rPr lang="en-US" dirty="0"/>
              <a:t> 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4EDE8B-8C36-9145-B31F-79E2871D8559}"/>
              </a:ext>
            </a:extLst>
          </p:cNvPr>
          <p:cNvSpPr txBox="1"/>
          <p:nvPr/>
        </p:nvSpPr>
        <p:spPr>
          <a:xfrm>
            <a:off x="2743203" y="5990556"/>
            <a:ext cx="377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ML -&gt; </a:t>
            </a:r>
            <a:r>
              <a:rPr lang="en-US" sz="4000" dirty="0" err="1"/>
              <a:t>Pr</a:t>
            </a:r>
            <a:r>
              <a:rPr lang="en-US" sz="4000" baseline="-25000" dirty="0" err="1">
                <a:solidFill>
                  <a:srgbClr val="C00000"/>
                </a:solidFill>
              </a:rPr>
              <a:t>M</a:t>
            </a:r>
            <a:r>
              <a:rPr lang="en-US" sz="4000" dirty="0"/>
              <a:t> (D | H)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6DA359-B745-1A45-905D-8A82D0DE444E}"/>
              </a:ext>
            </a:extLst>
          </p:cNvPr>
          <p:cNvSpPr txBox="1"/>
          <p:nvPr/>
        </p:nvSpPr>
        <p:spPr>
          <a:xfrm>
            <a:off x="189186" y="4719145"/>
            <a:ext cx="293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ML= 0.0000000000000017</a:t>
            </a:r>
          </a:p>
          <a:p>
            <a:r>
              <a:rPr lang="en-US" dirty="0" err="1"/>
              <a:t>LnL</a:t>
            </a:r>
            <a:r>
              <a:rPr lang="en-US" dirty="0"/>
              <a:t>= -34.00815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C79B23-6CA3-2D45-A5DF-62264C6DABE0}"/>
              </a:ext>
            </a:extLst>
          </p:cNvPr>
          <p:cNvSpPr txBox="1"/>
          <p:nvPr/>
        </p:nvSpPr>
        <p:spPr>
          <a:xfrm>
            <a:off x="3305503" y="4728833"/>
            <a:ext cx="293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ML= 0.00000000000028</a:t>
            </a:r>
          </a:p>
          <a:p>
            <a:r>
              <a:rPr lang="en-US" b="1" dirty="0" err="1"/>
              <a:t>LnL</a:t>
            </a:r>
            <a:r>
              <a:rPr lang="en-US" b="1" dirty="0"/>
              <a:t>= -28.90399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4C0C35-86E6-EC41-9C94-7F505EB0DB46}"/>
              </a:ext>
            </a:extLst>
          </p:cNvPr>
          <p:cNvSpPr txBox="1"/>
          <p:nvPr/>
        </p:nvSpPr>
        <p:spPr>
          <a:xfrm>
            <a:off x="6395545" y="4723571"/>
            <a:ext cx="293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ML= 0.0000000000000004</a:t>
            </a:r>
          </a:p>
          <a:p>
            <a:r>
              <a:rPr lang="en-US" dirty="0" err="1"/>
              <a:t>LnL</a:t>
            </a:r>
            <a:r>
              <a:rPr lang="en-US" dirty="0"/>
              <a:t>= -35.45507</a:t>
            </a:r>
          </a:p>
        </p:txBody>
      </p:sp>
    </p:spTree>
    <p:extLst>
      <p:ext uri="{BB962C8B-B14F-4D97-AF65-F5344CB8AC3E}">
        <p14:creationId xmlns:p14="http://schemas.microsoft.com/office/powerpoint/2010/main" val="3034345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A88F2B-F0BA-E142-BDA5-BFB9D327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28" y="3962400"/>
            <a:ext cx="4753072" cy="2835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06C1D7-05D2-3B4A-88C2-622A16D4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1559"/>
            <a:ext cx="4342087" cy="2589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8B894-AC33-C145-BC65-34AF4634B3C6}"/>
              </a:ext>
            </a:extLst>
          </p:cNvPr>
          <p:cNvSpPr txBox="1"/>
          <p:nvPr/>
        </p:nvSpPr>
        <p:spPr>
          <a:xfrm>
            <a:off x="6399849" y="185425"/>
            <a:ext cx="266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GTR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DF4AC-F320-D043-979C-912A9F9EF563}"/>
              </a:ext>
            </a:extLst>
          </p:cNvPr>
          <p:cNvSpPr txBox="1"/>
          <p:nvPr/>
        </p:nvSpPr>
        <p:spPr>
          <a:xfrm>
            <a:off x="1465821" y="185425"/>
            <a:ext cx="4078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General de </a:t>
            </a:r>
            <a:r>
              <a:rPr lang="en-US" sz="2000" dirty="0" err="1"/>
              <a:t>Tiempo</a:t>
            </a:r>
            <a:r>
              <a:rPr lang="en-US" sz="2000" dirty="0"/>
              <a:t> Reversible </a:t>
            </a:r>
          </a:p>
          <a:p>
            <a:pPr algn="ctr"/>
            <a:r>
              <a:rPr lang="en-US" sz="2000" dirty="0"/>
              <a:t>(GTR) = </a:t>
            </a:r>
            <a:r>
              <a:rPr lang="en-US" sz="2000" dirty="0">
                <a:latin typeface="Symbol" pitchFamily="2" charset="2"/>
              </a:rPr>
              <a:t>a, </a:t>
            </a:r>
            <a:r>
              <a:rPr lang="en-US" sz="2000" dirty="0">
                <a:solidFill>
                  <a:srgbClr val="00B0F0"/>
                </a:solidFill>
                <a:latin typeface="Symbol" pitchFamily="2" charset="2"/>
              </a:rPr>
              <a:t>g, </a:t>
            </a:r>
            <a:r>
              <a:rPr lang="en-US" sz="2000" dirty="0">
                <a:solidFill>
                  <a:srgbClr val="FF0000"/>
                </a:solidFill>
                <a:latin typeface="Symbol" pitchFamily="2" charset="2"/>
              </a:rPr>
              <a:t>b, </a:t>
            </a:r>
            <a:r>
              <a:rPr lang="en-US" sz="2000" dirty="0">
                <a:solidFill>
                  <a:srgbClr val="FFC000"/>
                </a:solidFill>
                <a:latin typeface="Symbol" pitchFamily="2" charset="2"/>
              </a:rPr>
              <a:t>d, </a:t>
            </a:r>
            <a:r>
              <a:rPr lang="en-US" sz="2000" dirty="0">
                <a:solidFill>
                  <a:srgbClr val="92D050"/>
                </a:solidFill>
                <a:latin typeface="Symbol" pitchFamily="2" charset="2"/>
              </a:rPr>
              <a:t>e, </a:t>
            </a:r>
            <a:r>
              <a:rPr lang="en-US" sz="2000" dirty="0">
                <a:solidFill>
                  <a:srgbClr val="C00000"/>
                </a:solidFill>
                <a:latin typeface="Symbol" pitchFamily="2" charset="2"/>
              </a:rPr>
              <a:t>h</a:t>
            </a:r>
            <a:endParaRPr lang="en-US" sz="2000" dirty="0">
              <a:solidFill>
                <a:srgbClr val="00B0F0"/>
              </a:solidFill>
              <a:latin typeface="Symbol" pitchFamily="2" charset="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59A112-4875-8544-A9F9-EBD67BDE3678}"/>
              </a:ext>
            </a:extLst>
          </p:cNvPr>
          <p:cNvGrpSpPr/>
          <p:nvPr/>
        </p:nvGrpSpPr>
        <p:grpSpPr>
          <a:xfrm>
            <a:off x="2504536" y="896802"/>
            <a:ext cx="1810192" cy="1835025"/>
            <a:chOff x="4844633" y="4162310"/>
            <a:chExt cx="1810192" cy="18350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0C91C7-29DC-5146-9491-0751DE9FAA07}"/>
                </a:ext>
              </a:extLst>
            </p:cNvPr>
            <p:cNvSpPr txBox="1"/>
            <p:nvPr/>
          </p:nvSpPr>
          <p:spPr>
            <a:xfrm>
              <a:off x="4889085" y="4189505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2521F9-5BD9-8547-A7B3-AA8470F41DB7}"/>
                </a:ext>
              </a:extLst>
            </p:cNvPr>
            <p:cNvSpPr txBox="1"/>
            <p:nvPr/>
          </p:nvSpPr>
          <p:spPr>
            <a:xfrm>
              <a:off x="6181859" y="4189504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F19F96-6263-324A-8CAA-797B4E0CE434}"/>
                </a:ext>
              </a:extLst>
            </p:cNvPr>
            <p:cNvSpPr txBox="1"/>
            <p:nvPr/>
          </p:nvSpPr>
          <p:spPr>
            <a:xfrm>
              <a:off x="4889085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E850D7-8AB1-7644-9062-A69D32502AAD}"/>
                </a:ext>
              </a:extLst>
            </p:cNvPr>
            <p:cNvSpPr txBox="1"/>
            <p:nvPr/>
          </p:nvSpPr>
          <p:spPr>
            <a:xfrm>
              <a:off x="6181859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0991825-601B-5444-A514-CE0A56722DCF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5362051" y="4512670"/>
              <a:ext cx="819808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D753D2-6818-344C-8109-8BDE450DD430}"/>
                </a:ext>
              </a:extLst>
            </p:cNvPr>
            <p:cNvCxnSpPr/>
            <p:nvPr/>
          </p:nvCxnSpPr>
          <p:spPr>
            <a:xfrm flipV="1">
              <a:off x="5325441" y="5672615"/>
              <a:ext cx="819808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559D48-6729-8B4A-A2C0-5EF830BE1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925" y="4725211"/>
              <a:ext cx="5643" cy="6893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D263F7-3AE8-DE4C-8ACC-9E1A459F5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5301" y="4747952"/>
              <a:ext cx="5643" cy="68938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88D0F8-B22A-6349-9226-CF9C915F0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051" y="4747952"/>
              <a:ext cx="819808" cy="741556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C12FFF8-E5F3-F444-BC95-55FB37B123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2051" y="4718194"/>
              <a:ext cx="819808" cy="771314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A3C235-27D9-9B40-89D7-2EB069FF52F5}"/>
                </a:ext>
              </a:extLst>
            </p:cNvPr>
            <p:cNvSpPr txBox="1"/>
            <p:nvPr/>
          </p:nvSpPr>
          <p:spPr>
            <a:xfrm>
              <a:off x="5618152" y="4162310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D448AA-7FF3-2248-B619-5EE57F085ED4}"/>
                </a:ext>
              </a:extLst>
            </p:cNvPr>
            <p:cNvSpPr txBox="1"/>
            <p:nvPr/>
          </p:nvSpPr>
          <p:spPr>
            <a:xfrm>
              <a:off x="5389923" y="4846104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Symbol" pitchFamily="2" charset="2"/>
                </a:rPr>
                <a:t>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E99C8C-E265-7749-86E6-768EFED30DC6}"/>
                </a:ext>
              </a:extLst>
            </p:cNvPr>
            <p:cNvSpPr txBox="1"/>
            <p:nvPr/>
          </p:nvSpPr>
          <p:spPr>
            <a:xfrm>
              <a:off x="5885241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92D050"/>
                  </a:solidFill>
                  <a:latin typeface="Symbol" pitchFamily="2" charset="2"/>
                </a:rPr>
                <a:t>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2B047A-F56F-F94C-9208-E87A0A4A81FA}"/>
                </a:ext>
              </a:extLst>
            </p:cNvPr>
            <p:cNvSpPr txBox="1"/>
            <p:nvPr/>
          </p:nvSpPr>
          <p:spPr>
            <a:xfrm>
              <a:off x="6363827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F0"/>
                  </a:solidFill>
                  <a:latin typeface="Symbol" pitchFamily="2" charset="2"/>
                </a:rPr>
                <a:t>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C552C3-446E-024E-B048-A129A13AEBFE}"/>
                </a:ext>
              </a:extLst>
            </p:cNvPr>
            <p:cNvSpPr txBox="1"/>
            <p:nvPr/>
          </p:nvSpPr>
          <p:spPr>
            <a:xfrm>
              <a:off x="5618152" y="559722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Symbol" pitchFamily="2" charset="2"/>
                </a:rPr>
                <a:t>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0F98B0-5E2C-F24C-99C1-6D3130298A56}"/>
                </a:ext>
              </a:extLst>
            </p:cNvPr>
            <p:cNvSpPr txBox="1"/>
            <p:nvPr/>
          </p:nvSpPr>
          <p:spPr>
            <a:xfrm>
              <a:off x="4844633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27F848F-7AEE-334D-8F6A-0A2318762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63" y="2599558"/>
            <a:ext cx="1842468" cy="24423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235D8B-BE87-A948-9B00-F68F0B26E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75" y="5562282"/>
            <a:ext cx="2819693" cy="103444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6D7CBB-1A28-1A41-B1FD-DC0077A40F86}"/>
              </a:ext>
            </a:extLst>
          </p:cNvPr>
          <p:cNvCxnSpPr>
            <a:endCxn id="25" idx="3"/>
          </p:cNvCxnSpPr>
          <p:nvPr/>
        </p:nvCxnSpPr>
        <p:spPr>
          <a:xfrm flipH="1">
            <a:off x="2176331" y="2730273"/>
            <a:ext cx="2700469" cy="1090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6B1689-E513-F24A-8EFF-1092D90D169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203502" y="5379983"/>
            <a:ext cx="1111226" cy="289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D8C4A9-927A-C24F-8A14-629D2CDCFA3C}"/>
              </a:ext>
            </a:extLst>
          </p:cNvPr>
          <p:cNvCxnSpPr>
            <a:cxnSpLocks/>
          </p:cNvCxnSpPr>
          <p:nvPr/>
        </p:nvCxnSpPr>
        <p:spPr>
          <a:xfrm>
            <a:off x="444537" y="5284174"/>
            <a:ext cx="0" cy="5070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14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06B342-B1C5-B148-BD45-651F3E3D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1" y="1408386"/>
            <a:ext cx="7069507" cy="5315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72C3B-1F4C-7845-8665-154BF519DFE1}"/>
              </a:ext>
            </a:extLst>
          </p:cNvPr>
          <p:cNvSpPr txBox="1"/>
          <p:nvPr/>
        </p:nvSpPr>
        <p:spPr>
          <a:xfrm>
            <a:off x="5065986" y="218406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GGG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latin typeface="Consolas"/>
                <a:cs typeface="Consolas"/>
              </a:rPr>
              <a:t>G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FF0000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57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FDC9B9-F1A5-6943-B787-E84AD1FAEE6F}"/>
              </a:ext>
            </a:extLst>
          </p:cNvPr>
          <p:cNvSpPr txBox="1"/>
          <p:nvPr/>
        </p:nvSpPr>
        <p:spPr>
          <a:xfrm>
            <a:off x="840828" y="1271752"/>
            <a:ext cx="743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Vamos</a:t>
            </a:r>
            <a:r>
              <a:rPr lang="en-US" sz="2400" dirty="0"/>
              <a:t> a R para </a:t>
            </a:r>
            <a:r>
              <a:rPr lang="en-US" sz="2400" dirty="0" err="1"/>
              <a:t>estimar</a:t>
            </a:r>
            <a:r>
              <a:rPr lang="en-US" sz="2400" dirty="0"/>
              <a:t> los </a:t>
            </a:r>
            <a:r>
              <a:rPr lang="en-US" sz="2400" dirty="0" err="1"/>
              <a:t>modelos</a:t>
            </a:r>
            <a:r>
              <a:rPr lang="en-US" sz="2400" dirty="0"/>
              <a:t> de </a:t>
            </a:r>
            <a:r>
              <a:rPr lang="en-US" sz="2400" dirty="0" err="1"/>
              <a:t>sustitución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762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E7118-6B39-7646-85F6-ACE495F4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71" y="851517"/>
            <a:ext cx="3928849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Cambio de paradigma en Sistemática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8FA31-577B-294C-881A-D6A60D037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571" y="3842932"/>
            <a:ext cx="3415097" cy="21635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4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 </a:t>
            </a:r>
            <a:r>
              <a:rPr lang="en-US" sz="24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Felsenstein</a:t>
            </a:r>
            <a:endParaRPr lang="en-US" sz="2400" b="1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Introdujo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Máxima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Verosimilitud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(Maximum Likelihood - ML) a la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estimación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filogenética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Freeform: Shape 2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851518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7FE8B-628E-BD47-8841-D3B7DD47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627" y="2297376"/>
            <a:ext cx="2413000" cy="28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851518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BD36B-AFCE-5245-96CB-72A1923A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851516"/>
            <a:ext cx="4121370" cy="1618731"/>
          </a:xfrm>
        </p:spPr>
        <p:txBody>
          <a:bodyPr>
            <a:normAutofit fontScale="90000"/>
          </a:bodyPr>
          <a:lstStyle/>
          <a:p>
            <a:r>
              <a:rPr lang="en-US" sz="3500" dirty="0" err="1"/>
              <a:t>En</a:t>
            </a:r>
            <a:r>
              <a:rPr lang="en-US" sz="3500" dirty="0"/>
              <a:t> </a:t>
            </a:r>
            <a:r>
              <a:rPr lang="en-US" sz="3500" dirty="0" err="1"/>
              <a:t>lugar</a:t>
            </a:r>
            <a:r>
              <a:rPr lang="en-US" sz="3500" dirty="0"/>
              <a:t> de </a:t>
            </a:r>
            <a:r>
              <a:rPr lang="en-US" sz="3500" dirty="0" err="1"/>
              <a:t>buscar</a:t>
            </a:r>
            <a:r>
              <a:rPr lang="en-US" sz="3500" dirty="0"/>
              <a:t> el árbol </a:t>
            </a:r>
            <a:r>
              <a:rPr lang="en-US" sz="3500" dirty="0" err="1"/>
              <a:t>óptimo</a:t>
            </a:r>
            <a:r>
              <a:rPr lang="en-US" sz="3500" dirty="0"/>
              <a:t> </a:t>
            </a:r>
            <a:r>
              <a:rPr lang="en-US" sz="3500" dirty="0" err="1"/>
              <a:t>como</a:t>
            </a:r>
            <a:r>
              <a:rPr lang="en-US" sz="3500" dirty="0"/>
              <a:t> el </a:t>
            </a:r>
            <a:r>
              <a:rPr lang="en-US" sz="3500" dirty="0" err="1"/>
              <a:t>más</a:t>
            </a:r>
            <a:r>
              <a:rPr lang="en-US" sz="3500" dirty="0"/>
              <a:t> </a:t>
            </a:r>
            <a:r>
              <a:rPr lang="en-US" sz="3500" dirty="0" err="1"/>
              <a:t>sencillo</a:t>
            </a:r>
            <a:r>
              <a:rPr lang="en-US" sz="3500" dirty="0"/>
              <a:t> (</a:t>
            </a:r>
            <a:r>
              <a:rPr lang="en-US" sz="3500" dirty="0" err="1"/>
              <a:t>parsimonia</a:t>
            </a:r>
            <a:r>
              <a:rPr lang="en-US" sz="35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BCDA-4BDF-AA4F-9DE4-A64D76C0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806576"/>
            <a:ext cx="3036258" cy="3536236"/>
          </a:xfrm>
        </p:spPr>
        <p:txBody>
          <a:bodyPr>
            <a:normAutofit/>
          </a:bodyPr>
          <a:lstStyle/>
          <a:p>
            <a:r>
              <a:rPr lang="en-US" sz="2100" dirty="0"/>
              <a:t>Joe </a:t>
            </a:r>
            <a:r>
              <a:rPr lang="en-US" sz="2100" dirty="0" err="1"/>
              <a:t>ideó</a:t>
            </a:r>
            <a:r>
              <a:rPr lang="en-US" sz="2100" dirty="0"/>
              <a:t> </a:t>
            </a:r>
            <a:r>
              <a:rPr lang="en-US" sz="2100" dirty="0" err="1"/>
              <a:t>buscar</a:t>
            </a:r>
            <a:r>
              <a:rPr lang="en-US" sz="2100" dirty="0"/>
              <a:t> el </a:t>
            </a:r>
            <a:r>
              <a:rPr lang="en-US" sz="2100" b="1" dirty="0"/>
              <a:t>árbol </a:t>
            </a:r>
            <a:r>
              <a:rPr lang="en-US" sz="2100" b="1" dirty="0" err="1"/>
              <a:t>más</a:t>
            </a:r>
            <a:r>
              <a:rPr lang="en-US" sz="2100" b="1" dirty="0"/>
              <a:t> probable.</a:t>
            </a:r>
            <a:r>
              <a:rPr lang="en-US" sz="2100" dirty="0"/>
              <a:t> </a:t>
            </a:r>
          </a:p>
          <a:p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Latinoamérica</a:t>
            </a:r>
            <a:r>
              <a:rPr lang="en-US" sz="2100" dirty="0"/>
              <a:t> no </a:t>
            </a:r>
            <a:r>
              <a:rPr lang="en-US" sz="2100" dirty="0" err="1"/>
              <a:t>solemos</a:t>
            </a:r>
            <a:r>
              <a:rPr lang="en-US" sz="2100" dirty="0"/>
              <a:t> </a:t>
            </a:r>
            <a:r>
              <a:rPr lang="en-US" sz="2100" dirty="0" err="1"/>
              <a:t>contarles</a:t>
            </a:r>
            <a:r>
              <a:rPr lang="en-US" sz="2100" dirty="0"/>
              <a:t> </a:t>
            </a:r>
            <a:r>
              <a:rPr lang="en-US" sz="2100" dirty="0" err="1"/>
              <a:t>esta</a:t>
            </a:r>
            <a:r>
              <a:rPr lang="en-US" sz="2100" dirty="0"/>
              <a:t> </a:t>
            </a:r>
            <a:r>
              <a:rPr lang="en-US" sz="2100" dirty="0" err="1"/>
              <a:t>parte</a:t>
            </a:r>
            <a:r>
              <a:rPr lang="en-US" sz="2100" dirty="0"/>
              <a:t> de la </a:t>
            </a:r>
            <a:r>
              <a:rPr lang="en-US" sz="2100" dirty="0" err="1"/>
              <a:t>historia</a:t>
            </a:r>
            <a:endParaRPr 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5309B-75D4-6A4E-8077-7243AB7462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53" y="2707727"/>
            <a:ext cx="1409700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F2BF3-EC28-1144-8771-DAA1A450D01D}"/>
              </a:ext>
            </a:extLst>
          </p:cNvPr>
          <p:cNvSpPr txBox="1"/>
          <p:nvPr/>
        </p:nvSpPr>
        <p:spPr>
          <a:xfrm>
            <a:off x="5959366" y="4792717"/>
            <a:ext cx="1755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 Hennig, </a:t>
            </a:r>
            <a:r>
              <a:rPr lang="en-US" dirty="0" err="1"/>
              <a:t>fundador</a:t>
            </a:r>
            <a:r>
              <a:rPr lang="en-US" dirty="0"/>
              <a:t> del </a:t>
            </a:r>
            <a:r>
              <a:rPr lang="en-US" dirty="0" err="1"/>
              <a:t>cladismo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1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F278-1BD4-D143-9D26-87EEC139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459" y="151856"/>
            <a:ext cx="6651933" cy="22743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 err="1"/>
              <a:t>Felsenstein</a:t>
            </a:r>
            <a:r>
              <a:rPr lang="en-US" sz="4000" dirty="0"/>
              <a:t> </a:t>
            </a:r>
            <a:r>
              <a:rPr lang="en-US" sz="4000" dirty="0" err="1"/>
              <a:t>como</a:t>
            </a:r>
            <a:r>
              <a:rPr lang="en-US" sz="4000" dirty="0"/>
              <a:t> </a:t>
            </a:r>
            <a:r>
              <a:rPr lang="en-US" sz="4000" dirty="0" err="1"/>
              <a:t>bioestadístico</a:t>
            </a:r>
            <a:r>
              <a:rPr lang="en-US" sz="4000" dirty="0"/>
              <a:t> y fenético, no le </a:t>
            </a:r>
            <a:r>
              <a:rPr lang="en-US" sz="4000" dirty="0" err="1"/>
              <a:t>gustó</a:t>
            </a:r>
            <a:r>
              <a:rPr lang="en-US" sz="4000" dirty="0"/>
              <a:t> </a:t>
            </a:r>
            <a:r>
              <a:rPr lang="en-US" sz="4000" dirty="0" err="1"/>
              <a:t>perder</a:t>
            </a:r>
            <a:r>
              <a:rPr lang="en-US" sz="4000" dirty="0"/>
              <a:t> la </a:t>
            </a:r>
            <a:r>
              <a:rPr lang="en-US" sz="4000" dirty="0" err="1"/>
              <a:t>batalla</a:t>
            </a:r>
            <a:r>
              <a:rPr lang="en-US" sz="4000" dirty="0"/>
              <a:t> contra los </a:t>
            </a:r>
            <a:r>
              <a:rPr lang="en-US" sz="4000" dirty="0" err="1"/>
              <a:t>cladistas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9B12B2-7DBE-464A-8B56-54FB176D88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035" y="2426244"/>
            <a:ext cx="6350000" cy="427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E5542-3636-EB43-B307-E22948331CFD}"/>
              </a:ext>
            </a:extLst>
          </p:cNvPr>
          <p:cNvSpPr txBox="1"/>
          <p:nvPr/>
        </p:nvSpPr>
        <p:spPr>
          <a:xfrm>
            <a:off x="241738" y="5559972"/>
            <a:ext cx="209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Dave y John Maddison </a:t>
            </a:r>
            <a:r>
              <a:rPr lang="en-US" dirty="0" err="1"/>
              <a:t>en</a:t>
            </a:r>
            <a:r>
              <a:rPr lang="en-US" dirty="0"/>
              <a:t> 1982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74E57-37A8-C146-A3E8-85B31E63FC13}"/>
              </a:ext>
            </a:extLst>
          </p:cNvPr>
          <p:cNvSpPr txBox="1"/>
          <p:nvPr/>
        </p:nvSpPr>
        <p:spPr>
          <a:xfrm>
            <a:off x="136634" y="2426244"/>
            <a:ext cx="2312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 </a:t>
            </a:r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cofenético</a:t>
            </a:r>
            <a:r>
              <a:rPr lang="en-US" dirty="0"/>
              <a:t> de </a:t>
            </a:r>
            <a:r>
              <a:rPr lang="en-US" dirty="0" err="1"/>
              <a:t>cualquier</a:t>
            </a:r>
            <a:r>
              <a:rPr lang="en-US" dirty="0"/>
              <a:t> árbol de </a:t>
            </a:r>
            <a:r>
              <a:rPr lang="en-US" dirty="0" err="1"/>
              <a:t>parsimonia</a:t>
            </a:r>
            <a:r>
              <a:rPr lang="en-US" dirty="0"/>
              <a:t> es </a:t>
            </a:r>
            <a:r>
              <a:rPr lang="en-US" dirty="0" err="1"/>
              <a:t>igual</a:t>
            </a:r>
            <a:r>
              <a:rPr lang="en-US" dirty="0"/>
              <a:t> o mayor que el de </a:t>
            </a:r>
            <a:r>
              <a:rPr lang="en-US" dirty="0" err="1"/>
              <a:t>cualquier</a:t>
            </a:r>
            <a:r>
              <a:rPr lang="en-US" dirty="0"/>
              <a:t> árbol de </a:t>
            </a:r>
            <a:r>
              <a:rPr lang="en-US" dirty="0" err="1"/>
              <a:t>distancia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117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D48EB-8168-6C47-A99B-472D5566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00" y="181303"/>
            <a:ext cx="6696904" cy="22743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Felsenstein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insiste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usar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estadísticos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inferir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relaciones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evolutivas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098CDC8-E85F-B547-A25F-282F32BCAA9E}"/>
              </a:ext>
            </a:extLst>
          </p:cNvPr>
          <p:cNvSpPr txBox="1"/>
          <p:nvPr/>
        </p:nvSpPr>
        <p:spPr>
          <a:xfrm>
            <a:off x="764887" y="2221544"/>
            <a:ext cx="7546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ML -&gt; </a:t>
            </a:r>
            <a:r>
              <a:rPr lang="en-US" sz="8000" dirty="0" err="1"/>
              <a:t>Pr</a:t>
            </a:r>
            <a:r>
              <a:rPr lang="en-US" sz="8000" baseline="-25000" dirty="0" err="1">
                <a:solidFill>
                  <a:srgbClr val="C00000"/>
                </a:solidFill>
              </a:rPr>
              <a:t>M</a:t>
            </a:r>
            <a:r>
              <a:rPr lang="en-US" sz="8000" dirty="0"/>
              <a:t> (D | 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E7364-E5F5-5C46-A7A9-6B28F4A2A09F}"/>
              </a:ext>
            </a:extLst>
          </p:cNvPr>
          <p:cNvSpPr txBox="1"/>
          <p:nvPr/>
        </p:nvSpPr>
        <p:spPr>
          <a:xfrm>
            <a:off x="837983" y="3825766"/>
            <a:ext cx="7717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ML: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verosimilitud</a:t>
            </a:r>
            <a:r>
              <a:rPr lang="en-US" dirty="0"/>
              <a:t>/</a:t>
            </a:r>
            <a:r>
              <a:rPr lang="en-US" dirty="0" err="1"/>
              <a:t>probabilidad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</a:t>
            </a:r>
            <a:r>
              <a:rPr lang="en-US" dirty="0"/>
              <a:t>: </a:t>
            </a:r>
            <a:r>
              <a:rPr lang="en-US" dirty="0" err="1"/>
              <a:t>Probabilidad</a:t>
            </a:r>
            <a:r>
              <a:rPr lang="en-US" dirty="0"/>
              <a:t> de un </a:t>
            </a:r>
            <a:r>
              <a:rPr lang="en-US" dirty="0" err="1"/>
              <a:t>modelo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M: </a:t>
            </a:r>
            <a:r>
              <a:rPr lang="en-US" dirty="0" err="1">
                <a:solidFill>
                  <a:srgbClr val="C00000"/>
                </a:solidFill>
              </a:rPr>
              <a:t>modelo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D: </a:t>
            </a:r>
            <a:r>
              <a:rPr lang="en-US" dirty="0" err="1"/>
              <a:t>datos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sistemática</a:t>
            </a:r>
            <a:r>
              <a:rPr lang="en-US" dirty="0"/>
              <a:t> es la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endParaRPr lang="en-US" dirty="0"/>
          </a:p>
          <a:p>
            <a:r>
              <a:rPr lang="en-US" dirty="0"/>
              <a:t>H: </a:t>
            </a:r>
            <a:r>
              <a:rPr lang="en-US" dirty="0" err="1"/>
              <a:t>hipótesis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sistemática</a:t>
            </a:r>
            <a:r>
              <a:rPr lang="en-US" dirty="0"/>
              <a:t> es el árbol </a:t>
            </a:r>
            <a:r>
              <a:rPr lang="en-US" dirty="0" err="1"/>
              <a:t>filogenético</a:t>
            </a:r>
            <a:r>
              <a:rPr lang="en-US" dirty="0"/>
              <a:t> y sus longitudes de </a:t>
            </a:r>
            <a:r>
              <a:rPr lang="en-US" dirty="0" err="1"/>
              <a:t>ramas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633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F9987A-862B-BE4D-B290-6C86B869F1EF}"/>
              </a:ext>
            </a:extLst>
          </p:cNvPr>
          <p:cNvSpPr txBox="1"/>
          <p:nvPr/>
        </p:nvSpPr>
        <p:spPr>
          <a:xfrm>
            <a:off x="2638096" y="1174848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GGG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latin typeface="Consolas"/>
                <a:cs typeface="Consolas"/>
              </a:rPr>
              <a:t>G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FF0000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63EB9-EF5A-BD47-B339-EEC4053F6CD4}"/>
              </a:ext>
            </a:extLst>
          </p:cNvPr>
          <p:cNvSpPr txBox="1"/>
          <p:nvPr/>
        </p:nvSpPr>
        <p:spPr>
          <a:xfrm>
            <a:off x="1681655" y="451945"/>
            <a:ext cx="6180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¿</a:t>
            </a:r>
            <a:r>
              <a:rPr lang="en-US" sz="3600" dirty="0" err="1"/>
              <a:t>Cómo</a:t>
            </a:r>
            <a:r>
              <a:rPr lang="en-US" sz="3600" dirty="0"/>
              <a:t> </a:t>
            </a:r>
            <a:r>
              <a:rPr lang="en-US" sz="3600" dirty="0" err="1"/>
              <a:t>estimar</a:t>
            </a:r>
            <a:r>
              <a:rPr lang="en-US" sz="3600" dirty="0"/>
              <a:t> un </a:t>
            </a:r>
            <a:r>
              <a:rPr lang="en-US" sz="3600" dirty="0" err="1"/>
              <a:t>modelo</a:t>
            </a:r>
            <a:r>
              <a:rPr lang="en-US" sz="3600" dirty="0"/>
              <a:t>???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C6209-2700-4346-A295-97B48EB52815}"/>
              </a:ext>
            </a:extLst>
          </p:cNvPr>
          <p:cNvSpPr txBox="1"/>
          <p:nvPr/>
        </p:nvSpPr>
        <p:spPr>
          <a:xfrm>
            <a:off x="909145" y="4866000"/>
            <a:ext cx="7520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Felsenstein</a:t>
            </a:r>
            <a:r>
              <a:rPr lang="en-US" sz="3600" dirty="0"/>
              <a:t>: </a:t>
            </a:r>
            <a:r>
              <a:rPr lang="en-US" sz="3600" dirty="0" err="1"/>
              <a:t>sumando</a:t>
            </a:r>
            <a:r>
              <a:rPr lang="en-US" sz="3600" dirty="0"/>
              <a:t> y </a:t>
            </a:r>
            <a:r>
              <a:rPr lang="en-US" sz="3600" dirty="0" err="1"/>
              <a:t>multiplicando</a:t>
            </a:r>
            <a:r>
              <a:rPr lang="en-US" sz="3600" dirty="0"/>
              <a:t> </a:t>
            </a:r>
            <a:r>
              <a:rPr lang="en-US" sz="3600" dirty="0" err="1"/>
              <a:t>probabilidades</a:t>
            </a:r>
            <a:r>
              <a:rPr lang="en-US" sz="3600" dirty="0"/>
              <a:t> y </a:t>
            </a:r>
            <a:r>
              <a:rPr lang="en-US" sz="3600" dirty="0" err="1"/>
              <a:t>ver</a:t>
            </a:r>
            <a:r>
              <a:rPr lang="en-US" sz="3600" dirty="0"/>
              <a:t> </a:t>
            </a:r>
            <a:r>
              <a:rPr lang="en-US" sz="3600" dirty="0" err="1"/>
              <a:t>cuál</a:t>
            </a:r>
            <a:r>
              <a:rPr lang="en-US" sz="3600" dirty="0"/>
              <a:t> </a:t>
            </a:r>
            <a:r>
              <a:rPr lang="en-US" sz="3600" dirty="0" err="1"/>
              <a:t>hipótesis</a:t>
            </a:r>
            <a:r>
              <a:rPr lang="en-US" sz="3600" dirty="0"/>
              <a:t> </a:t>
            </a:r>
            <a:r>
              <a:rPr lang="en-US" sz="3600" dirty="0" err="1"/>
              <a:t>maximiza</a:t>
            </a:r>
            <a:r>
              <a:rPr lang="en-US" sz="3600" dirty="0"/>
              <a:t> la </a:t>
            </a:r>
            <a:r>
              <a:rPr lang="en-US" sz="3600" dirty="0" err="1"/>
              <a:t>probabilidad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conjunto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2D0E2E-AE7E-FF4A-AAF6-100C75674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25" y="2220457"/>
            <a:ext cx="495738" cy="411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571D1D-AC16-E54A-8F0A-C71D2C922C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655" y="2145930"/>
            <a:ext cx="648138" cy="540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64235-C468-2C43-B001-B3FEC4AF4D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19" y="3198475"/>
            <a:ext cx="770344" cy="409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2E447-28E4-5A47-AC13-13243493A46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245" y="3183641"/>
            <a:ext cx="678445" cy="4096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C74CC0-5F23-9745-8F9F-8D933F714FB9}"/>
              </a:ext>
            </a:extLst>
          </p:cNvPr>
          <p:cNvCxnSpPr/>
          <p:nvPr/>
        </p:nvCxnSpPr>
        <p:spPr>
          <a:xfrm>
            <a:off x="998483" y="2726286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536A7D-946C-F147-B52F-677D3CEB1E23}"/>
              </a:ext>
            </a:extLst>
          </p:cNvPr>
          <p:cNvCxnSpPr>
            <a:cxnSpLocks/>
          </p:cNvCxnSpPr>
          <p:nvPr/>
        </p:nvCxnSpPr>
        <p:spPr>
          <a:xfrm>
            <a:off x="1187669" y="2911366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91CB45-D731-9F42-B05F-81EB92F27257}"/>
              </a:ext>
            </a:extLst>
          </p:cNvPr>
          <p:cNvCxnSpPr>
            <a:cxnSpLocks/>
          </p:cNvCxnSpPr>
          <p:nvPr/>
        </p:nvCxnSpPr>
        <p:spPr>
          <a:xfrm flipH="1">
            <a:off x="1030013" y="2899706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726C0D-7476-AC4B-BF48-E5CB20EEAACB}"/>
              </a:ext>
            </a:extLst>
          </p:cNvPr>
          <p:cNvCxnSpPr>
            <a:cxnSpLocks/>
          </p:cNvCxnSpPr>
          <p:nvPr/>
        </p:nvCxnSpPr>
        <p:spPr>
          <a:xfrm flipH="1">
            <a:off x="1665889" y="2713714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AB8C31-2AEA-6640-BFAC-3821CA2F8E01}"/>
              </a:ext>
            </a:extLst>
          </p:cNvPr>
          <p:cNvCxnSpPr>
            <a:cxnSpLocks/>
          </p:cNvCxnSpPr>
          <p:nvPr/>
        </p:nvCxnSpPr>
        <p:spPr>
          <a:xfrm flipH="1" flipV="1">
            <a:off x="1660633" y="2911366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3E805E4-34D2-D44E-AD5A-413748DCBF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873" y="2725380"/>
            <a:ext cx="495738" cy="411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3688F4-7022-4242-82BB-349362B876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673" y="3687801"/>
            <a:ext cx="648138" cy="5401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E5C9A7-61B1-CA4B-822D-DB4D0A15A9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391" y="2744978"/>
            <a:ext cx="770344" cy="4096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2EA214-C3E4-5146-8217-969991D2D28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1393" y="3688564"/>
            <a:ext cx="678445" cy="40962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7BE53B-D022-D745-BE1D-D8C81BE4AA88}"/>
              </a:ext>
            </a:extLst>
          </p:cNvPr>
          <p:cNvCxnSpPr/>
          <p:nvPr/>
        </p:nvCxnSpPr>
        <p:spPr>
          <a:xfrm>
            <a:off x="4193631" y="3231209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4BD6A7-B0A2-154B-9CAE-9FD2FA179B0D}"/>
              </a:ext>
            </a:extLst>
          </p:cNvPr>
          <p:cNvCxnSpPr>
            <a:cxnSpLocks/>
          </p:cNvCxnSpPr>
          <p:nvPr/>
        </p:nvCxnSpPr>
        <p:spPr>
          <a:xfrm>
            <a:off x="4382817" y="3416289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4B3606-A875-7F4D-9B19-663A8085D834}"/>
              </a:ext>
            </a:extLst>
          </p:cNvPr>
          <p:cNvCxnSpPr>
            <a:cxnSpLocks/>
          </p:cNvCxnSpPr>
          <p:nvPr/>
        </p:nvCxnSpPr>
        <p:spPr>
          <a:xfrm flipH="1">
            <a:off x="4225161" y="3404629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BAB7AB-2845-4F41-873E-0D8CC90EAC16}"/>
              </a:ext>
            </a:extLst>
          </p:cNvPr>
          <p:cNvCxnSpPr>
            <a:cxnSpLocks/>
          </p:cNvCxnSpPr>
          <p:nvPr/>
        </p:nvCxnSpPr>
        <p:spPr>
          <a:xfrm flipH="1">
            <a:off x="4861037" y="3218637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84F402-959F-434D-BD65-DBFD9F81D08C}"/>
              </a:ext>
            </a:extLst>
          </p:cNvPr>
          <p:cNvCxnSpPr>
            <a:cxnSpLocks/>
          </p:cNvCxnSpPr>
          <p:nvPr/>
        </p:nvCxnSpPr>
        <p:spPr>
          <a:xfrm flipH="1" flipV="1">
            <a:off x="4855781" y="3416289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36413CB-01C1-5E4F-BF1E-4E0DA72EE1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1103" y="2015643"/>
            <a:ext cx="495738" cy="4112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7E3F22B-8996-F24B-B42E-BE85EA4A34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033" y="1941116"/>
            <a:ext cx="648138" cy="5401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29574C1-BD36-634A-9FF7-0C8FFB2380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467" y="2950535"/>
            <a:ext cx="770344" cy="409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346A2B-AA8F-DD4D-A3BE-C05CC38AB5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009" y="2989875"/>
            <a:ext cx="678445" cy="40962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38C067-267D-9743-99A9-EF8ADD178985}"/>
              </a:ext>
            </a:extLst>
          </p:cNvPr>
          <p:cNvCxnSpPr/>
          <p:nvPr/>
        </p:nvCxnSpPr>
        <p:spPr>
          <a:xfrm>
            <a:off x="7467861" y="2521472"/>
            <a:ext cx="189186" cy="185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366A0A-ABEB-0040-980C-1CA601A93E7B}"/>
              </a:ext>
            </a:extLst>
          </p:cNvPr>
          <p:cNvCxnSpPr>
            <a:cxnSpLocks/>
          </p:cNvCxnSpPr>
          <p:nvPr/>
        </p:nvCxnSpPr>
        <p:spPr>
          <a:xfrm>
            <a:off x="7657047" y="2706552"/>
            <a:ext cx="4939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B16A6A-F404-B847-904C-461EC9F19811}"/>
              </a:ext>
            </a:extLst>
          </p:cNvPr>
          <p:cNvCxnSpPr>
            <a:cxnSpLocks/>
          </p:cNvCxnSpPr>
          <p:nvPr/>
        </p:nvCxnSpPr>
        <p:spPr>
          <a:xfrm flipH="1">
            <a:off x="7499391" y="2694892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E70C19-B091-5649-A43C-F5E7D39F37AE}"/>
              </a:ext>
            </a:extLst>
          </p:cNvPr>
          <p:cNvCxnSpPr>
            <a:cxnSpLocks/>
          </p:cNvCxnSpPr>
          <p:nvPr/>
        </p:nvCxnSpPr>
        <p:spPr>
          <a:xfrm flipH="1">
            <a:off x="8135267" y="2508900"/>
            <a:ext cx="152400" cy="2008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8644FB-FA01-1444-9EFA-CFAB89833A85}"/>
              </a:ext>
            </a:extLst>
          </p:cNvPr>
          <p:cNvCxnSpPr>
            <a:cxnSpLocks/>
          </p:cNvCxnSpPr>
          <p:nvPr/>
        </p:nvCxnSpPr>
        <p:spPr>
          <a:xfrm flipH="1" flipV="1">
            <a:off x="8130011" y="2706552"/>
            <a:ext cx="81456" cy="1891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42BF1CB-4706-3247-8E7A-4F5219D5E4D3}"/>
              </a:ext>
            </a:extLst>
          </p:cNvPr>
          <p:cNvSpPr/>
          <p:nvPr/>
        </p:nvSpPr>
        <p:spPr>
          <a:xfrm>
            <a:off x="349215" y="4198576"/>
            <a:ext cx="1763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P(t) = </a:t>
            </a:r>
            <a:r>
              <a:rPr lang="en-US" sz="3200" dirty="0" err="1">
                <a:solidFill>
                  <a:srgbClr val="FF0000"/>
                </a:solidFill>
              </a:rPr>
              <a:t>e</a:t>
            </a:r>
            <a:r>
              <a:rPr lang="en-US" sz="3200" baseline="30000" dirty="0" err="1">
                <a:solidFill>
                  <a:srgbClr val="FF0000"/>
                </a:solidFill>
                <a:latin typeface="Symbol" pitchFamily="2" charset="2"/>
              </a:rPr>
              <a:t>m</a:t>
            </a:r>
            <a:r>
              <a:rPr lang="en-US" sz="3200" baseline="30000" dirty="0">
                <a:solidFill>
                  <a:srgbClr val="FF0000"/>
                </a:solidFill>
                <a:latin typeface="Symbol" pitchFamily="2" charset="2"/>
              </a:rPr>
              <a:t>*</a:t>
            </a:r>
            <a:r>
              <a:rPr lang="en-US" sz="3200" baseline="300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4E719-0B8A-6142-9C3B-D8A06BAA0F94}"/>
              </a:ext>
            </a:extLst>
          </p:cNvPr>
          <p:cNvSpPr txBox="1"/>
          <p:nvPr/>
        </p:nvSpPr>
        <p:spPr>
          <a:xfrm>
            <a:off x="381619" y="1397876"/>
            <a:ext cx="16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Hipótesis</a:t>
            </a:r>
            <a:r>
              <a:rPr lang="en-US" dirty="0"/>
              <a:t>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709BCF-FC09-FB4C-80C6-0496DA60CDD9}"/>
              </a:ext>
            </a:extLst>
          </p:cNvPr>
          <p:cNvSpPr txBox="1"/>
          <p:nvPr/>
        </p:nvSpPr>
        <p:spPr>
          <a:xfrm>
            <a:off x="4039274" y="4242488"/>
            <a:ext cx="16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Hipótesis</a:t>
            </a:r>
            <a:r>
              <a:rPr lang="en-US" dirty="0"/>
              <a:t>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23FB75-202E-7141-831B-1B0218A28B36}"/>
              </a:ext>
            </a:extLst>
          </p:cNvPr>
          <p:cNvSpPr txBox="1"/>
          <p:nvPr/>
        </p:nvSpPr>
        <p:spPr>
          <a:xfrm>
            <a:off x="7275221" y="3463990"/>
            <a:ext cx="167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Hipótesis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82486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F6D25E-32CD-C64D-9E76-9CB55C454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84" y="1110772"/>
            <a:ext cx="5250275" cy="1550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E8075-627E-DB48-A505-07EF4E5AD8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3" y="1431213"/>
            <a:ext cx="1841500" cy="302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58A566-8FD3-A44A-978F-CBBF6875A088}"/>
              </a:ext>
            </a:extLst>
          </p:cNvPr>
          <p:cNvSpPr txBox="1"/>
          <p:nvPr/>
        </p:nvSpPr>
        <p:spPr>
          <a:xfrm>
            <a:off x="1855263" y="252248"/>
            <a:ext cx="7068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El DNA y sus </a:t>
            </a:r>
            <a:r>
              <a:rPr lang="en-US" sz="4000" dirty="0" err="1"/>
              <a:t>cambios</a:t>
            </a:r>
            <a:r>
              <a:rPr lang="en-US" sz="40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sustituciones</a:t>
            </a:r>
            <a:r>
              <a:rPr lang="en-US" sz="2400" dirty="0"/>
              <a:t>)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1DFB4-FD88-BC4A-A9EA-E9DDC9C434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72" b="89496" l="0" r="100000">
                        <a14:foregroundMark x1="59649" y1="61345" x2="59649" y2="61345"/>
                        <a14:foregroundMark x1="68421" y1="65546" x2="68421" y2="65546"/>
                        <a14:foregroundMark x1="70175" y1="70378" x2="70175" y2="70378"/>
                        <a14:foregroundMark x1="47368" y1="61345" x2="47368" y2="61345"/>
                        <a14:foregroundMark x1="36842" y1="61345" x2="36842" y2="61345"/>
                        <a14:foregroundMark x1="47368" y1="89286" x2="47368" y2="89286"/>
                        <a14:foregroundMark x1="54386" y1="88025" x2="54386" y2="88025"/>
                        <a14:foregroundMark x1="61404" y1="85924" x2="61404" y2="85924"/>
                        <a14:foregroundMark x1="68421" y1="77521" x2="68421" y2="77521"/>
                        <a14:foregroundMark x1="66667" y1="65756" x2="66667" y2="65756"/>
                        <a14:foregroundMark x1="57895" y1="59874" x2="57895" y2="59874"/>
                        <a14:foregroundMark x1="68421" y1="72899" x2="68421" y2="72899"/>
                        <a14:foregroundMark x1="43860" y1="48319" x2="43860" y2="48319"/>
                        <a14:foregroundMark x1="50877" y1="49160" x2="50877" y2="49160"/>
                        <a14:foregroundMark x1="59649" y1="49160" x2="59649" y2="49160"/>
                        <a14:foregroundMark x1="71930" y1="41597" x2="71930" y2="41597"/>
                        <a14:foregroundMark x1="70175" y1="34874" x2="70175" y2="34874"/>
                        <a14:foregroundMark x1="57895" y1="34874" x2="57895" y2="34874"/>
                        <a14:foregroundMark x1="50877" y1="39076" x2="50877" y2="39076"/>
                        <a14:foregroundMark x1="59649" y1="36555" x2="59649" y2="36555"/>
                        <a14:foregroundMark x1="73684" y1="40756" x2="73684" y2="40756"/>
                        <a14:foregroundMark x1="31579" y1="14496" x2="31579" y2="14496"/>
                        <a14:foregroundMark x1="33333" y1="18908" x2="33333" y2="18908"/>
                        <a14:foregroundMark x1="21053" y1="19538" x2="21053" y2="19538"/>
                        <a14:foregroundMark x1="22807" y1="16387" x2="22807" y2="16387"/>
                        <a14:foregroundMark x1="15789" y1="7773" x2="15789" y2="7773"/>
                        <a14:foregroundMark x1="29825" y1="6092" x2="29825" y2="6092"/>
                        <a14:foregroundMark x1="35088" y1="25420" x2="35088" y2="25420"/>
                        <a14:foregroundMark x1="35088" y1="28782" x2="35088" y2="28782"/>
                        <a14:foregroundMark x1="35088" y1="38235" x2="35088" y2="38235"/>
                        <a14:foregroundMark x1="43860" y1="67227" x2="43860" y2="6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8629" y="3852100"/>
            <a:ext cx="1749757" cy="298193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D4B54B-E09F-C24A-930D-C4C634939FCC}"/>
              </a:ext>
            </a:extLst>
          </p:cNvPr>
          <p:cNvGrpSpPr/>
          <p:nvPr/>
        </p:nvGrpSpPr>
        <p:grpSpPr>
          <a:xfrm>
            <a:off x="1973156" y="3058516"/>
            <a:ext cx="4070292" cy="2888066"/>
            <a:chOff x="540274" y="4599196"/>
            <a:chExt cx="1810192" cy="14943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9DD7C7-A22C-FB4D-8080-112619D8AF95}"/>
                </a:ext>
              </a:extLst>
            </p:cNvPr>
            <p:cNvGrpSpPr/>
            <p:nvPr/>
          </p:nvGrpSpPr>
          <p:grpSpPr>
            <a:xfrm>
              <a:off x="584726" y="4599196"/>
              <a:ext cx="1765740" cy="1494378"/>
              <a:chOff x="3426372" y="3821430"/>
              <a:chExt cx="1765740" cy="149437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F8B597-DB0C-074D-80A6-4675B97C0A5B}"/>
                  </a:ext>
                </a:extLst>
              </p:cNvPr>
              <p:cNvSpPr txBox="1"/>
              <p:nvPr/>
            </p:nvSpPr>
            <p:spPr>
              <a:xfrm>
                <a:off x="3426372" y="3821431"/>
                <a:ext cx="472966" cy="33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8C07A3-8856-FF42-B5A6-F12A7E811B66}"/>
                  </a:ext>
                </a:extLst>
              </p:cNvPr>
              <p:cNvSpPr txBox="1"/>
              <p:nvPr/>
            </p:nvSpPr>
            <p:spPr>
              <a:xfrm>
                <a:off x="4719146" y="3821430"/>
                <a:ext cx="472966" cy="33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7030A0"/>
                    </a:solidFill>
                  </a:rPr>
                  <a:t>C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B867DF-B837-1948-8B6A-F23F821A9950}"/>
                  </a:ext>
                </a:extLst>
              </p:cNvPr>
              <p:cNvSpPr txBox="1"/>
              <p:nvPr/>
            </p:nvSpPr>
            <p:spPr>
              <a:xfrm>
                <a:off x="3426372" y="4981376"/>
                <a:ext cx="472966" cy="33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B050"/>
                    </a:solidFill>
                  </a:rPr>
                  <a:t>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2868B7D-9E37-194A-B971-5B2BD5644706}"/>
                  </a:ext>
                </a:extLst>
              </p:cNvPr>
              <p:cNvSpPr txBox="1"/>
              <p:nvPr/>
            </p:nvSpPr>
            <p:spPr>
              <a:xfrm>
                <a:off x="4719146" y="4981376"/>
                <a:ext cx="472966" cy="33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DB50714-B259-3043-8867-CDE33911E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91829" y="4003200"/>
                <a:ext cx="819808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5D35D4A-D6ED-5B40-A8AD-634FE6550A38}"/>
                  </a:ext>
                </a:extLst>
              </p:cNvPr>
              <p:cNvCxnSpPr/>
              <p:nvPr/>
            </p:nvCxnSpPr>
            <p:spPr>
              <a:xfrm flipV="1">
                <a:off x="3771325" y="5212656"/>
                <a:ext cx="819808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610FB56-DBC5-1D4D-BBFB-51A22A0D27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2311" y="4232056"/>
                <a:ext cx="5643" cy="6893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E6E660F-D426-5144-A801-7F2D80B7C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9660" y="4227209"/>
                <a:ext cx="5643" cy="6893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3748DC8-14E6-4640-804F-C39FA9EF9C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4772" y="4202452"/>
                <a:ext cx="832148" cy="86680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C09FFD1-4DDA-1B43-B45D-3DC29A8049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91829" y="4232056"/>
                <a:ext cx="818039" cy="8372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DA29C2-9E9F-8F48-AE0D-68B6BB0C0C76}"/>
                </a:ext>
              </a:extLst>
            </p:cNvPr>
            <p:cNvSpPr txBox="1"/>
            <p:nvPr/>
          </p:nvSpPr>
          <p:spPr>
            <a:xfrm>
              <a:off x="540274" y="5255255"/>
              <a:ext cx="187290" cy="20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Symbol" pitchFamily="2" charset="2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8C8CCC-6C42-A944-962D-AE0FC8CBAB18}"/>
              </a:ext>
            </a:extLst>
          </p:cNvPr>
          <p:cNvGrpSpPr/>
          <p:nvPr/>
        </p:nvGrpSpPr>
        <p:grpSpPr>
          <a:xfrm>
            <a:off x="2097002" y="3058516"/>
            <a:ext cx="6227191" cy="2888066"/>
            <a:chOff x="2097002" y="3058516"/>
            <a:chExt cx="6227191" cy="288806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BFADC42-DF33-7944-8722-03D43906872C}"/>
                </a:ext>
              </a:extLst>
            </p:cNvPr>
            <p:cNvGrpSpPr/>
            <p:nvPr/>
          </p:nvGrpSpPr>
          <p:grpSpPr>
            <a:xfrm>
              <a:off x="2097002" y="3058516"/>
              <a:ext cx="3292271" cy="2888066"/>
              <a:chOff x="2097002" y="3058516"/>
              <a:chExt cx="3292271" cy="2888066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CD735E5-8177-274D-804A-4C10C3F2899C}"/>
                  </a:ext>
                </a:extLst>
              </p:cNvPr>
              <p:cNvSpPr/>
              <p:nvPr/>
            </p:nvSpPr>
            <p:spPr>
              <a:xfrm>
                <a:off x="4979964" y="3058516"/>
                <a:ext cx="409309" cy="2888066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54118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C6155F2-36EF-A440-A572-9BA9643CDA44}"/>
                  </a:ext>
                </a:extLst>
              </p:cNvPr>
              <p:cNvSpPr/>
              <p:nvPr/>
            </p:nvSpPr>
            <p:spPr>
              <a:xfrm>
                <a:off x="2097002" y="3058516"/>
                <a:ext cx="409309" cy="2888066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  <a:alpha val="54118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95AF38-4405-114F-9102-84CBDF1AD1F2}"/>
                </a:ext>
              </a:extLst>
            </p:cNvPr>
            <p:cNvSpPr txBox="1"/>
            <p:nvPr/>
          </p:nvSpPr>
          <p:spPr>
            <a:xfrm>
              <a:off x="5930628" y="3142593"/>
              <a:ext cx="2393565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Transiciones</a:t>
              </a:r>
              <a:r>
                <a:rPr lang="en-US" dirty="0"/>
                <a:t> (Ts)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8C6472-306B-214B-9040-8135201D51E8}"/>
              </a:ext>
            </a:extLst>
          </p:cNvPr>
          <p:cNvGrpSpPr/>
          <p:nvPr/>
        </p:nvGrpSpPr>
        <p:grpSpPr>
          <a:xfrm>
            <a:off x="2690648" y="3058516"/>
            <a:ext cx="5638133" cy="2981939"/>
            <a:chOff x="2690648" y="3058516"/>
            <a:chExt cx="5638133" cy="2981939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F757C3E-F47B-204A-B7D2-48DC32297588}"/>
                </a:ext>
              </a:extLst>
            </p:cNvPr>
            <p:cNvSpPr/>
            <p:nvPr/>
          </p:nvSpPr>
          <p:spPr>
            <a:xfrm>
              <a:off x="2690648" y="3058516"/>
              <a:ext cx="2127024" cy="2981939"/>
            </a:xfrm>
            <a:prstGeom prst="roundRect">
              <a:avLst/>
            </a:prstGeom>
            <a:solidFill>
              <a:srgbClr val="FF0000">
                <a:alpha val="5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BCCB27-4FC2-A243-BE0D-64DA2BBFBCB4}"/>
                </a:ext>
              </a:extLst>
            </p:cNvPr>
            <p:cNvSpPr txBox="1"/>
            <p:nvPr/>
          </p:nvSpPr>
          <p:spPr>
            <a:xfrm>
              <a:off x="5935216" y="3574828"/>
              <a:ext cx="2393565" cy="369332"/>
            </a:xfrm>
            <a:prstGeom prst="rect">
              <a:avLst/>
            </a:prstGeom>
            <a:solidFill>
              <a:srgbClr val="FF0000">
                <a:alpha val="51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Transversiones</a:t>
              </a:r>
              <a:r>
                <a:rPr lang="en-US" dirty="0"/>
                <a:t> (Tv)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90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549DFE-8EAE-5F47-9954-1B384700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84" y="1110772"/>
            <a:ext cx="5250275" cy="1550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1C893F-C371-3A40-BAC5-C7EBA065F6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3" y="1431213"/>
            <a:ext cx="1841500" cy="30226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EF15584-6AF4-634A-88A0-D8289688B798}"/>
              </a:ext>
            </a:extLst>
          </p:cNvPr>
          <p:cNvGrpSpPr/>
          <p:nvPr/>
        </p:nvGrpSpPr>
        <p:grpSpPr>
          <a:xfrm>
            <a:off x="1973156" y="4717341"/>
            <a:ext cx="1810192" cy="1835025"/>
            <a:chOff x="540274" y="4572002"/>
            <a:chExt cx="1810192" cy="183502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90A36E-74D8-2047-80C0-37717F88E76F}"/>
                </a:ext>
              </a:extLst>
            </p:cNvPr>
            <p:cNvGrpSpPr/>
            <p:nvPr/>
          </p:nvGrpSpPr>
          <p:grpSpPr>
            <a:xfrm>
              <a:off x="584726" y="4599196"/>
              <a:ext cx="1765740" cy="1806277"/>
              <a:chOff x="3426372" y="3821430"/>
              <a:chExt cx="1765740" cy="180627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E2694D-827B-2D43-A18D-E83000673F97}"/>
                  </a:ext>
                </a:extLst>
              </p:cNvPr>
              <p:cNvSpPr txBox="1"/>
              <p:nvPr/>
            </p:nvSpPr>
            <p:spPr>
              <a:xfrm>
                <a:off x="3426372" y="3821431"/>
                <a:ext cx="472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3EB54C-25EA-C440-8F5C-8E8EB1E795B9}"/>
                  </a:ext>
                </a:extLst>
              </p:cNvPr>
              <p:cNvSpPr txBox="1"/>
              <p:nvPr/>
            </p:nvSpPr>
            <p:spPr>
              <a:xfrm>
                <a:off x="4719146" y="3821430"/>
                <a:ext cx="472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7030A0"/>
                    </a:solidFill>
                  </a:rPr>
                  <a:t>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D244D8-5A7B-1544-B08E-103D9F0E552B}"/>
                  </a:ext>
                </a:extLst>
              </p:cNvPr>
              <p:cNvSpPr txBox="1"/>
              <p:nvPr/>
            </p:nvSpPr>
            <p:spPr>
              <a:xfrm>
                <a:off x="3426372" y="4981376"/>
                <a:ext cx="472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00B050"/>
                    </a:solidFill>
                  </a:rPr>
                  <a:t>G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EADA98-F0B8-984F-9025-FD2BA2FD0C7C}"/>
                  </a:ext>
                </a:extLst>
              </p:cNvPr>
              <p:cNvSpPr txBox="1"/>
              <p:nvPr/>
            </p:nvSpPr>
            <p:spPr>
              <a:xfrm>
                <a:off x="4719146" y="4981376"/>
                <a:ext cx="472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B6C8F99-728C-B64C-8A1B-755848D8C16A}"/>
                  </a:ext>
                </a:extLst>
              </p:cNvPr>
              <p:cNvCxnSpPr>
                <a:stCxn id="10" idx="3"/>
                <a:endCxn id="14" idx="1"/>
              </p:cNvCxnSpPr>
              <p:nvPr/>
            </p:nvCxnSpPr>
            <p:spPr>
              <a:xfrm flipV="1">
                <a:off x="3899338" y="4144596"/>
                <a:ext cx="819808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F245E7D-DCEA-274A-B5EF-F31711D0859F}"/>
                  </a:ext>
                </a:extLst>
              </p:cNvPr>
              <p:cNvCxnSpPr/>
              <p:nvPr/>
            </p:nvCxnSpPr>
            <p:spPr>
              <a:xfrm flipV="1">
                <a:off x="3862728" y="5304541"/>
                <a:ext cx="819808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049E59B-3029-014C-8F54-FC7229D096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7212" y="4357137"/>
                <a:ext cx="5643" cy="6893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D0F3803-1D2C-464D-A322-904D3078F0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588" y="4379878"/>
                <a:ext cx="5643" cy="6893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F111044-1B3D-8542-86F4-F65100F565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9338" y="4379878"/>
                <a:ext cx="819808" cy="7415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CB24C74-973C-0C42-A8D7-9B5D5264F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9338" y="4350120"/>
                <a:ext cx="819808" cy="7713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048C28-5256-4747-B9D5-0DC94C00E998}"/>
                </a:ext>
              </a:extLst>
            </p:cNvPr>
            <p:cNvSpPr txBox="1"/>
            <p:nvPr/>
          </p:nvSpPr>
          <p:spPr>
            <a:xfrm>
              <a:off x="1313793" y="4572002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8941B4-E111-9D4A-A254-22B7E3916BEB}"/>
                </a:ext>
              </a:extLst>
            </p:cNvPr>
            <p:cNvSpPr txBox="1"/>
            <p:nvPr/>
          </p:nvSpPr>
          <p:spPr>
            <a:xfrm>
              <a:off x="1085564" y="5255796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637FCB-A4A4-A541-B042-C6E654C813C0}"/>
                </a:ext>
              </a:extLst>
            </p:cNvPr>
            <p:cNvSpPr txBox="1"/>
            <p:nvPr/>
          </p:nvSpPr>
          <p:spPr>
            <a:xfrm>
              <a:off x="1580882" y="525525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180648-D715-E64F-9C55-B51471A7DC80}"/>
                </a:ext>
              </a:extLst>
            </p:cNvPr>
            <p:cNvSpPr txBox="1"/>
            <p:nvPr/>
          </p:nvSpPr>
          <p:spPr>
            <a:xfrm>
              <a:off x="2059468" y="525525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07B9C3-B11C-F947-A861-9E7D18DE523F}"/>
                </a:ext>
              </a:extLst>
            </p:cNvPr>
            <p:cNvSpPr txBox="1"/>
            <p:nvPr/>
          </p:nvSpPr>
          <p:spPr>
            <a:xfrm>
              <a:off x="1313793" y="6006917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1AC6D7-A59A-DD42-9926-6ED1DD5E9817}"/>
                </a:ext>
              </a:extLst>
            </p:cNvPr>
            <p:cNvSpPr txBox="1"/>
            <p:nvPr/>
          </p:nvSpPr>
          <p:spPr>
            <a:xfrm>
              <a:off x="540274" y="525525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3C56C6-53FD-FA47-95B6-11C51E9844FE}"/>
              </a:ext>
            </a:extLst>
          </p:cNvPr>
          <p:cNvGrpSpPr/>
          <p:nvPr/>
        </p:nvGrpSpPr>
        <p:grpSpPr>
          <a:xfrm>
            <a:off x="6412163" y="4773028"/>
            <a:ext cx="1810192" cy="1835025"/>
            <a:chOff x="4844633" y="4162310"/>
            <a:chExt cx="1810192" cy="183502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F5FC93-2435-8441-96E3-6A1818E28D16}"/>
                </a:ext>
              </a:extLst>
            </p:cNvPr>
            <p:cNvSpPr txBox="1"/>
            <p:nvPr/>
          </p:nvSpPr>
          <p:spPr>
            <a:xfrm>
              <a:off x="4889085" y="4189505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35567D-807B-E74C-ABDA-2A03A7EF96F4}"/>
                </a:ext>
              </a:extLst>
            </p:cNvPr>
            <p:cNvSpPr txBox="1"/>
            <p:nvPr/>
          </p:nvSpPr>
          <p:spPr>
            <a:xfrm>
              <a:off x="6181859" y="4189504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C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0DF2D0-2CFF-4849-9ABC-C6F7DD2A6905}"/>
                </a:ext>
              </a:extLst>
            </p:cNvPr>
            <p:cNvSpPr txBox="1"/>
            <p:nvPr/>
          </p:nvSpPr>
          <p:spPr>
            <a:xfrm>
              <a:off x="4889085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9BEDD4-ADE5-E141-8D89-7131E7FDDE40}"/>
                </a:ext>
              </a:extLst>
            </p:cNvPr>
            <p:cNvSpPr txBox="1"/>
            <p:nvPr/>
          </p:nvSpPr>
          <p:spPr>
            <a:xfrm>
              <a:off x="6181859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7D9C823-0F9B-5642-9B9A-23F93EDC6C5C}"/>
                </a:ext>
              </a:extLst>
            </p:cNvPr>
            <p:cNvCxnSpPr>
              <a:stCxn id="46" idx="3"/>
              <a:endCxn id="47" idx="1"/>
            </p:cNvCxnSpPr>
            <p:nvPr/>
          </p:nvCxnSpPr>
          <p:spPr>
            <a:xfrm flipV="1">
              <a:off x="5362051" y="4512670"/>
              <a:ext cx="819808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9DFBAA-4462-494D-88CF-82F2023CBD9B}"/>
                </a:ext>
              </a:extLst>
            </p:cNvPr>
            <p:cNvCxnSpPr/>
            <p:nvPr/>
          </p:nvCxnSpPr>
          <p:spPr>
            <a:xfrm flipV="1">
              <a:off x="5325441" y="5672615"/>
              <a:ext cx="819808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0899590-A024-8B4D-B3E2-DE239EF7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925" y="4725211"/>
              <a:ext cx="5643" cy="6893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76B8C7B-2946-BF44-85AD-C228207F6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5301" y="4747952"/>
              <a:ext cx="5643" cy="6893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C1B0B9A-48EB-B248-8E84-86EBA1CA0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051" y="4747952"/>
              <a:ext cx="819808" cy="7415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1A95695-8ED9-5B4D-8E39-74CD067CB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2051" y="4718194"/>
              <a:ext cx="819808" cy="77131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5CFF53-6C38-B140-8E2F-ED528AA2D981}"/>
                </a:ext>
              </a:extLst>
            </p:cNvPr>
            <p:cNvSpPr txBox="1"/>
            <p:nvPr/>
          </p:nvSpPr>
          <p:spPr>
            <a:xfrm>
              <a:off x="5618152" y="4162310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D1908C-0BA5-2241-96CD-136EBB5FF567}"/>
                </a:ext>
              </a:extLst>
            </p:cNvPr>
            <p:cNvSpPr txBox="1"/>
            <p:nvPr/>
          </p:nvSpPr>
          <p:spPr>
            <a:xfrm>
              <a:off x="5389923" y="4846104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827D74-653E-F444-ADBD-93251C5C01A8}"/>
                </a:ext>
              </a:extLst>
            </p:cNvPr>
            <p:cNvSpPr txBox="1"/>
            <p:nvPr/>
          </p:nvSpPr>
          <p:spPr>
            <a:xfrm>
              <a:off x="5885241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05D2CE-2272-ED41-9CFA-2DE7052F32B6}"/>
                </a:ext>
              </a:extLst>
            </p:cNvPr>
            <p:cNvSpPr txBox="1"/>
            <p:nvPr/>
          </p:nvSpPr>
          <p:spPr>
            <a:xfrm>
              <a:off x="6363827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19235B0-377F-AC47-82EA-E554AACF971C}"/>
                </a:ext>
              </a:extLst>
            </p:cNvPr>
            <p:cNvSpPr txBox="1"/>
            <p:nvPr/>
          </p:nvSpPr>
          <p:spPr>
            <a:xfrm>
              <a:off x="5618152" y="559722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0E51E8-91FA-5A4A-B5D3-8C1B72647EE0}"/>
                </a:ext>
              </a:extLst>
            </p:cNvPr>
            <p:cNvSpPr txBox="1"/>
            <p:nvPr/>
          </p:nvSpPr>
          <p:spPr>
            <a:xfrm>
              <a:off x="4844633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5AF316E-0A10-7E47-ACDE-69CEE4D37825}"/>
              </a:ext>
            </a:extLst>
          </p:cNvPr>
          <p:cNvSpPr txBox="1"/>
          <p:nvPr/>
        </p:nvSpPr>
        <p:spPr>
          <a:xfrm>
            <a:off x="2705736" y="2942513"/>
            <a:ext cx="434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sencishitos</a:t>
            </a:r>
            <a:r>
              <a:rPr lang="en-US" dirty="0"/>
              <a:t> y </a:t>
            </a:r>
            <a:r>
              <a:rPr lang="en-US" dirty="0" err="1"/>
              <a:t>carismáticos</a:t>
            </a:r>
            <a:endParaRPr lang="en-US" dirty="0"/>
          </a:p>
          <a:p>
            <a:pPr algn="ctr"/>
            <a:r>
              <a:rPr lang="en-US" dirty="0" err="1"/>
              <a:t>asumen</a:t>
            </a:r>
            <a:r>
              <a:rPr lang="en-US" dirty="0"/>
              <a:t> que la </a:t>
            </a:r>
            <a:r>
              <a:rPr lang="en-US" dirty="0" err="1"/>
              <a:t>frecuencia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base</a:t>
            </a:r>
          </a:p>
          <a:p>
            <a:pPr algn="ctr"/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0.25 c/u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91DDFC-BA18-F046-9B20-A3F5F2713FDD}"/>
              </a:ext>
            </a:extLst>
          </p:cNvPr>
          <p:cNvSpPr txBox="1"/>
          <p:nvPr/>
        </p:nvSpPr>
        <p:spPr>
          <a:xfrm>
            <a:off x="1664131" y="4312345"/>
            <a:ext cx="2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Jukes-Cantor (JC) = </a:t>
            </a:r>
            <a:r>
              <a:rPr lang="en-US" sz="2000" dirty="0">
                <a:latin typeface="Symbol" pitchFamily="2" charset="2"/>
              </a:rPr>
              <a:t>a</a:t>
            </a:r>
            <a:endParaRPr lang="en-US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0D75B4-A6CF-4B4E-8511-98E058618FBF}"/>
              </a:ext>
            </a:extLst>
          </p:cNvPr>
          <p:cNvSpPr txBox="1"/>
          <p:nvPr/>
        </p:nvSpPr>
        <p:spPr>
          <a:xfrm>
            <a:off x="6126712" y="4307587"/>
            <a:ext cx="227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Kimura (K2P) = </a:t>
            </a:r>
            <a:r>
              <a:rPr lang="en-US" sz="2000" dirty="0">
                <a:latin typeface="Symbol" pitchFamily="2" charset="2"/>
              </a:rPr>
              <a:t>a, </a:t>
            </a:r>
            <a:r>
              <a:rPr lang="en-US" sz="2000" dirty="0">
                <a:solidFill>
                  <a:srgbClr val="FF0000"/>
                </a:solidFill>
                <a:latin typeface="Symbol" pitchFamily="2" charset="2"/>
              </a:rPr>
              <a:t>b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7A7F733-9B64-EF4D-95DF-5A0CFA2AD6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61" y="5830971"/>
            <a:ext cx="1412700" cy="793349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5D3166CC-B2B0-9547-B36B-3F510B767A11}"/>
              </a:ext>
            </a:extLst>
          </p:cNvPr>
          <p:cNvSpPr txBox="1">
            <a:spLocks/>
          </p:cNvSpPr>
          <p:nvPr/>
        </p:nvSpPr>
        <p:spPr>
          <a:xfrm>
            <a:off x="1169453" y="271268"/>
            <a:ext cx="7960783" cy="58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Modelos evolutivos de sustitución de DNA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5504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9C88400-3DA6-AE47-971A-86D2966FD4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21" y="5181600"/>
            <a:ext cx="1676400" cy="1676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21F8FB6-C1E0-8249-8D40-301B5DFA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453" y="271268"/>
            <a:ext cx="7960783" cy="58086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evolutivos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sustitución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DNA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D086AB-7851-2F4E-AC76-D3C88ECB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84" y="1110772"/>
            <a:ext cx="5250275" cy="1550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00010E-3FBD-0546-AE03-229D9D3CDAB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3" y="1431213"/>
            <a:ext cx="1841500" cy="302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07B8E4-A308-B346-8780-7A7C438833A1}"/>
              </a:ext>
            </a:extLst>
          </p:cNvPr>
          <p:cNvSpPr txBox="1"/>
          <p:nvPr/>
        </p:nvSpPr>
        <p:spPr>
          <a:xfrm>
            <a:off x="2705736" y="2942513"/>
            <a:ext cx="4345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un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complicados</a:t>
            </a:r>
            <a:endParaRPr lang="en-US" dirty="0"/>
          </a:p>
          <a:p>
            <a:pPr algn="ctr"/>
            <a:r>
              <a:rPr lang="en-US" dirty="0" err="1"/>
              <a:t>asumen</a:t>
            </a:r>
            <a:r>
              <a:rPr lang="en-US" dirty="0"/>
              <a:t> que la </a:t>
            </a:r>
            <a:r>
              <a:rPr lang="en-US" dirty="0" err="1"/>
              <a:t>frecuencia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base</a:t>
            </a:r>
          </a:p>
          <a:p>
            <a:pPr algn="ctr"/>
            <a:r>
              <a:rPr lang="en-US" dirty="0"/>
              <a:t>no es </a:t>
            </a:r>
            <a:r>
              <a:rPr lang="en-US" dirty="0" err="1"/>
              <a:t>igual</a:t>
            </a:r>
            <a:endParaRPr lang="en-US" dirty="0"/>
          </a:p>
          <a:p>
            <a:pPr algn="ctr"/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dirty="0" err="1">
                <a:latin typeface="Symbol" pitchFamily="2" charset="2"/>
              </a:rPr>
              <a:t>p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≠ 0.25 c/u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DA4689-A032-A14A-938E-61933CBDC4BA}"/>
              </a:ext>
            </a:extLst>
          </p:cNvPr>
          <p:cNvSpPr txBox="1"/>
          <p:nvPr/>
        </p:nvSpPr>
        <p:spPr>
          <a:xfrm>
            <a:off x="1411886" y="4364894"/>
            <a:ext cx="3111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Tamura-</a:t>
            </a:r>
            <a:r>
              <a:rPr lang="en-US" sz="2000" dirty="0" err="1"/>
              <a:t>Nei</a:t>
            </a:r>
            <a:r>
              <a:rPr lang="en-US" sz="2000" dirty="0"/>
              <a:t> (</a:t>
            </a:r>
            <a:r>
              <a:rPr lang="en-US" sz="2000" dirty="0" err="1"/>
              <a:t>TrN</a:t>
            </a:r>
            <a:r>
              <a:rPr lang="en-US" sz="2000" dirty="0"/>
              <a:t>) = </a:t>
            </a:r>
            <a:r>
              <a:rPr lang="en-US" sz="2000" dirty="0">
                <a:latin typeface="Symbol" pitchFamily="2" charset="2"/>
              </a:rPr>
              <a:t>a, </a:t>
            </a:r>
            <a:r>
              <a:rPr lang="en-US" sz="2000" dirty="0">
                <a:solidFill>
                  <a:srgbClr val="00B0F0"/>
                </a:solidFill>
                <a:latin typeface="Symbol" pitchFamily="2" charset="2"/>
              </a:rPr>
              <a:t>g, </a:t>
            </a:r>
            <a:r>
              <a:rPr lang="en-US" sz="2000" dirty="0">
                <a:solidFill>
                  <a:srgbClr val="FF0000"/>
                </a:solidFill>
                <a:latin typeface="Symbol" pitchFamily="2" charset="2"/>
              </a:rPr>
              <a:t>b</a:t>
            </a:r>
            <a:endParaRPr lang="en-US" sz="2000" dirty="0">
              <a:solidFill>
                <a:srgbClr val="00B0F0"/>
              </a:solidFill>
              <a:latin typeface="Symbol" pitchFamily="2" charset="2"/>
            </a:endParaRPr>
          </a:p>
          <a:p>
            <a:pPr algn="ctr"/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9623EC-0DD1-AF40-A837-F1A78B4443CF}"/>
              </a:ext>
            </a:extLst>
          </p:cNvPr>
          <p:cNvSpPr txBox="1"/>
          <p:nvPr/>
        </p:nvSpPr>
        <p:spPr>
          <a:xfrm>
            <a:off x="5799518" y="4149934"/>
            <a:ext cx="2943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Hasegawa </a:t>
            </a:r>
            <a:r>
              <a:rPr lang="en-US" sz="2000" dirty="0" err="1"/>
              <a:t>Kishino</a:t>
            </a:r>
            <a:r>
              <a:rPr lang="en-US" sz="2000" dirty="0"/>
              <a:t> Yano (HKY) = </a:t>
            </a:r>
            <a:r>
              <a:rPr lang="en-US" sz="2000" dirty="0">
                <a:latin typeface="Symbol" pitchFamily="2" charset="2"/>
              </a:rPr>
              <a:t>a, </a:t>
            </a:r>
            <a:r>
              <a:rPr lang="en-US" sz="2000" dirty="0">
                <a:solidFill>
                  <a:srgbClr val="FF0000"/>
                </a:solidFill>
                <a:latin typeface="Symbol" pitchFamily="2" charset="2"/>
              </a:rPr>
              <a:t>b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50CE07-BC02-EE41-9842-DD83BF11A2BB}"/>
              </a:ext>
            </a:extLst>
          </p:cNvPr>
          <p:cNvGrpSpPr/>
          <p:nvPr/>
        </p:nvGrpSpPr>
        <p:grpSpPr>
          <a:xfrm>
            <a:off x="6412163" y="4773028"/>
            <a:ext cx="1810192" cy="1835025"/>
            <a:chOff x="4844633" y="4162310"/>
            <a:chExt cx="1810192" cy="18350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A4B3CB-D631-6744-83A4-BEBF2ACA0E99}"/>
                </a:ext>
              </a:extLst>
            </p:cNvPr>
            <p:cNvSpPr txBox="1"/>
            <p:nvPr/>
          </p:nvSpPr>
          <p:spPr>
            <a:xfrm>
              <a:off x="4889085" y="4189505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C6D367-6E5C-2E41-921E-2153C650DF49}"/>
                </a:ext>
              </a:extLst>
            </p:cNvPr>
            <p:cNvSpPr txBox="1"/>
            <p:nvPr/>
          </p:nvSpPr>
          <p:spPr>
            <a:xfrm>
              <a:off x="6181859" y="4189504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38B565-7A16-754D-9960-03FDF7351CE7}"/>
                </a:ext>
              </a:extLst>
            </p:cNvPr>
            <p:cNvSpPr txBox="1"/>
            <p:nvPr/>
          </p:nvSpPr>
          <p:spPr>
            <a:xfrm>
              <a:off x="4889085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0D2A9F-6CA9-E546-8F34-893111A6D547}"/>
                </a:ext>
              </a:extLst>
            </p:cNvPr>
            <p:cNvSpPr txBox="1"/>
            <p:nvPr/>
          </p:nvSpPr>
          <p:spPr>
            <a:xfrm>
              <a:off x="6181859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0C7C12B-7FEA-0D4B-9597-DD48C2D7D6C7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 flipV="1">
              <a:off x="5362051" y="4512670"/>
              <a:ext cx="819808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170FD36-F728-FD4A-95E4-4E0C9D6AA044}"/>
                </a:ext>
              </a:extLst>
            </p:cNvPr>
            <p:cNvCxnSpPr/>
            <p:nvPr/>
          </p:nvCxnSpPr>
          <p:spPr>
            <a:xfrm flipV="1">
              <a:off x="5325441" y="5672615"/>
              <a:ext cx="819808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2ADA5E-9E57-124B-8436-2E1435993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925" y="4725211"/>
              <a:ext cx="5643" cy="6893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40DAF2-C54D-5749-9894-6C85FF1B2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5301" y="4747952"/>
              <a:ext cx="5643" cy="6893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36747D8-72DF-8B41-B9EF-399CA7A17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051" y="4747952"/>
              <a:ext cx="819808" cy="7415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AB919C-BFF8-564F-A772-93959D38E9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2051" y="4718194"/>
              <a:ext cx="819808" cy="77131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CA1098-D70A-1845-A02B-34851FFE8F13}"/>
                </a:ext>
              </a:extLst>
            </p:cNvPr>
            <p:cNvSpPr txBox="1"/>
            <p:nvPr/>
          </p:nvSpPr>
          <p:spPr>
            <a:xfrm>
              <a:off x="5618152" y="4162310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A8628E-A562-CA4B-9310-944D2394EB8F}"/>
                </a:ext>
              </a:extLst>
            </p:cNvPr>
            <p:cNvSpPr txBox="1"/>
            <p:nvPr/>
          </p:nvSpPr>
          <p:spPr>
            <a:xfrm>
              <a:off x="5389923" y="4846104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521730-CF99-9C46-AE3D-9A90B415A9A7}"/>
                </a:ext>
              </a:extLst>
            </p:cNvPr>
            <p:cNvSpPr txBox="1"/>
            <p:nvPr/>
          </p:nvSpPr>
          <p:spPr>
            <a:xfrm>
              <a:off x="5885241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3BACB3-A873-6946-953D-4790C4D981C5}"/>
                </a:ext>
              </a:extLst>
            </p:cNvPr>
            <p:cNvSpPr txBox="1"/>
            <p:nvPr/>
          </p:nvSpPr>
          <p:spPr>
            <a:xfrm>
              <a:off x="6363827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C4200E-3F3C-9A41-BE40-14C4C4B3799C}"/>
                </a:ext>
              </a:extLst>
            </p:cNvPr>
            <p:cNvSpPr txBox="1"/>
            <p:nvPr/>
          </p:nvSpPr>
          <p:spPr>
            <a:xfrm>
              <a:off x="5618152" y="559722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D4888F-9ECD-AF4A-A4E0-35A163FEA3AE}"/>
                </a:ext>
              </a:extLst>
            </p:cNvPr>
            <p:cNvSpPr txBox="1"/>
            <p:nvPr/>
          </p:nvSpPr>
          <p:spPr>
            <a:xfrm>
              <a:off x="4844633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F77BB9-ABE9-A644-AF7D-A067B18A1D4A}"/>
              </a:ext>
            </a:extLst>
          </p:cNvPr>
          <p:cNvGrpSpPr/>
          <p:nvPr/>
        </p:nvGrpSpPr>
        <p:grpSpPr>
          <a:xfrm>
            <a:off x="1900570" y="4771474"/>
            <a:ext cx="1810192" cy="1835025"/>
            <a:chOff x="4844633" y="4162310"/>
            <a:chExt cx="1810192" cy="183502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E189FF-6A65-B84B-A154-8B2F8A717563}"/>
                </a:ext>
              </a:extLst>
            </p:cNvPr>
            <p:cNvSpPr txBox="1"/>
            <p:nvPr/>
          </p:nvSpPr>
          <p:spPr>
            <a:xfrm>
              <a:off x="4889085" y="4189505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6BA57A-D47C-BD4F-B95F-BA98FD04ADAD}"/>
                </a:ext>
              </a:extLst>
            </p:cNvPr>
            <p:cNvSpPr txBox="1"/>
            <p:nvPr/>
          </p:nvSpPr>
          <p:spPr>
            <a:xfrm>
              <a:off x="6181859" y="4189504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326E7C-590E-0240-AC37-46910D4E573A}"/>
                </a:ext>
              </a:extLst>
            </p:cNvPr>
            <p:cNvSpPr txBox="1"/>
            <p:nvPr/>
          </p:nvSpPr>
          <p:spPr>
            <a:xfrm>
              <a:off x="4889085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B050"/>
                  </a:solidFill>
                </a:rPr>
                <a:t>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C9F671-214D-CE4C-9D54-A4B5D557A48E}"/>
                </a:ext>
              </a:extLst>
            </p:cNvPr>
            <p:cNvSpPr txBox="1"/>
            <p:nvPr/>
          </p:nvSpPr>
          <p:spPr>
            <a:xfrm>
              <a:off x="6181859" y="5349450"/>
              <a:ext cx="472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030A0"/>
                  </a:solidFill>
                </a:rPr>
                <a:t>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F6F04FC-FA65-1F42-8515-408A32E099B5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flipV="1">
              <a:off x="5362051" y="4512670"/>
              <a:ext cx="819808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0A20506-DFA1-F347-97A5-561847BF956A}"/>
                </a:ext>
              </a:extLst>
            </p:cNvPr>
            <p:cNvCxnSpPr/>
            <p:nvPr/>
          </p:nvCxnSpPr>
          <p:spPr>
            <a:xfrm flipV="1">
              <a:off x="5325441" y="5672615"/>
              <a:ext cx="819808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5202E6-05BC-D440-B1F9-03B90C4E6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925" y="4725211"/>
              <a:ext cx="5643" cy="6893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A065606-F450-1A4F-96F7-72BFA1C0E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5301" y="4747952"/>
              <a:ext cx="5643" cy="68938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8750B2E-A083-BD4C-9987-527969C09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051" y="4747952"/>
              <a:ext cx="819808" cy="7415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149F93D-5F05-3141-8398-7823552D42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62051" y="4718194"/>
              <a:ext cx="819808" cy="77131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AB5568-8EA9-F744-BAD6-12F3609CA0D6}"/>
                </a:ext>
              </a:extLst>
            </p:cNvPr>
            <p:cNvSpPr txBox="1"/>
            <p:nvPr/>
          </p:nvSpPr>
          <p:spPr>
            <a:xfrm>
              <a:off x="5618152" y="4162310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FC3F29-B086-D045-A273-5908995D04F0}"/>
                </a:ext>
              </a:extLst>
            </p:cNvPr>
            <p:cNvSpPr txBox="1"/>
            <p:nvPr/>
          </p:nvSpPr>
          <p:spPr>
            <a:xfrm>
              <a:off x="5389923" y="4846104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3A3771-7521-3D40-ADF4-FB83265375C4}"/>
                </a:ext>
              </a:extLst>
            </p:cNvPr>
            <p:cNvSpPr txBox="1"/>
            <p:nvPr/>
          </p:nvSpPr>
          <p:spPr>
            <a:xfrm>
              <a:off x="5885241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3271194-6921-B04E-9958-02C3FE5E0E33}"/>
                </a:ext>
              </a:extLst>
            </p:cNvPr>
            <p:cNvSpPr txBox="1"/>
            <p:nvPr/>
          </p:nvSpPr>
          <p:spPr>
            <a:xfrm>
              <a:off x="6363827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F0"/>
                  </a:solidFill>
                  <a:latin typeface="Symbol" pitchFamily="2" charset="2"/>
                </a:rPr>
                <a:t>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4EC911-CF5A-4544-A44C-4194C92A8D78}"/>
                </a:ext>
              </a:extLst>
            </p:cNvPr>
            <p:cNvSpPr txBox="1"/>
            <p:nvPr/>
          </p:nvSpPr>
          <p:spPr>
            <a:xfrm>
              <a:off x="5618152" y="5597225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pitchFamily="2" charset="2"/>
                </a:rPr>
                <a:t>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24244E-E374-F942-9778-E6838544B9C3}"/>
                </a:ext>
              </a:extLst>
            </p:cNvPr>
            <p:cNvSpPr txBox="1"/>
            <p:nvPr/>
          </p:nvSpPr>
          <p:spPr>
            <a:xfrm>
              <a:off x="4844633" y="4845563"/>
              <a:ext cx="187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ymbol" pitchFamily="2" charset="2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93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935</Words>
  <Application>Microsoft Macintosh PowerPoint</Application>
  <PresentationFormat>On-screen Show (4:3)</PresentationFormat>
  <Paragraphs>290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Symbol</vt:lpstr>
      <vt:lpstr>Office Theme</vt:lpstr>
      <vt:lpstr>Métodos probabilísticos</vt:lpstr>
      <vt:lpstr>Cambio de paradigma en Sistemática</vt:lpstr>
      <vt:lpstr>En lugar de buscar el árbol óptimo como el más sencillo (parsimonia)</vt:lpstr>
      <vt:lpstr>Felsenstein como bioestadístico y fenético, no le gustó perder la batalla contra los cladistas</vt:lpstr>
      <vt:lpstr>Felsenstein insiste en usar métodos estadísticos para inferir relaciones evolutivas</vt:lpstr>
      <vt:lpstr>PowerPoint Presentation</vt:lpstr>
      <vt:lpstr>PowerPoint Presentation</vt:lpstr>
      <vt:lpstr>PowerPoint Presentation</vt:lpstr>
      <vt:lpstr>Modelos evolutivos de sustitución de DNA</vt:lpstr>
      <vt:lpstr>Modelos evolutivos de sustitución de DNA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probabilísticos</dc:title>
  <dc:creator>HERNAN VAZQUEZ MIRANDA</dc:creator>
  <cp:lastModifiedBy>HERNAN VAZQUEZ MIRANDA</cp:lastModifiedBy>
  <cp:revision>56</cp:revision>
  <dcterms:created xsi:type="dcterms:W3CDTF">2020-04-15T23:48:47Z</dcterms:created>
  <dcterms:modified xsi:type="dcterms:W3CDTF">2020-04-21T16:42:50Z</dcterms:modified>
</cp:coreProperties>
</file>